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24" r:id="rId1"/>
  </p:sldMasterIdLst>
  <p:notesMasterIdLst>
    <p:notesMasterId r:id="rId24"/>
  </p:notesMasterIdLst>
  <p:handoutMasterIdLst>
    <p:handoutMasterId r:id="rId25"/>
  </p:handoutMasterIdLst>
  <p:sldIdLst>
    <p:sldId id="271" r:id="rId2"/>
    <p:sldId id="395" r:id="rId3"/>
    <p:sldId id="400" r:id="rId4"/>
    <p:sldId id="401" r:id="rId5"/>
    <p:sldId id="404" r:id="rId6"/>
    <p:sldId id="405" r:id="rId7"/>
    <p:sldId id="380" r:id="rId8"/>
    <p:sldId id="410" r:id="rId9"/>
    <p:sldId id="381" r:id="rId10"/>
    <p:sldId id="382" r:id="rId11"/>
    <p:sldId id="371" r:id="rId12"/>
    <p:sldId id="383" r:id="rId13"/>
    <p:sldId id="409" r:id="rId14"/>
    <p:sldId id="385" r:id="rId15"/>
    <p:sldId id="392" r:id="rId16"/>
    <p:sldId id="387" r:id="rId17"/>
    <p:sldId id="393" r:id="rId18"/>
    <p:sldId id="398" r:id="rId19"/>
    <p:sldId id="407" r:id="rId20"/>
    <p:sldId id="408" r:id="rId21"/>
    <p:sldId id="334" r:id="rId22"/>
    <p:sldId id="369" r:id="rId23"/>
  </p:sldIdLst>
  <p:sldSz cx="9144000" cy="6858000" type="screen4x3"/>
  <p:notesSz cx="6797675" cy="9926638"/>
  <p:embeddedFontLst>
    <p:embeddedFont>
      <p:font typeface="Tunga" panose="02020500000000000000" charset="0"/>
      <p:regular r:id="rId26"/>
      <p:bold r:id="rId27"/>
    </p:embeddedFont>
    <p:embeddedFont>
      <p:font typeface="微軟正黑體" panose="020B0604030504040204" pitchFamily="34" charset="-120"/>
      <p:regular r:id="rId28"/>
      <p:bold r:id="rId29"/>
    </p:embeddedFont>
    <p:embeddedFont>
      <p:font typeface="標楷體" panose="03000509000000000000" pitchFamily="65" charset="-120"/>
      <p:regular r:id="rId30"/>
    </p:embeddedFont>
    <p:embeddedFont>
      <p:font typeface="Franklin Gothic Medium" panose="020B0603020102020204" pitchFamily="34" charset="0"/>
      <p:regular r:id="rId31"/>
      <p:italic r:id="rId32"/>
    </p:embeddedFont>
    <p:embeddedFont>
      <p:font typeface="Franklin Gothic Book" panose="020B0503020102020204" pitchFamily="34" charset="0"/>
      <p:regular r:id="rId33"/>
      <p:italic r:id="rId34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FF00"/>
    <a:srgbClr val="008000"/>
    <a:srgbClr val="CC99FF"/>
    <a:srgbClr val="800080"/>
    <a:srgbClr val="3D1A0F"/>
    <a:srgbClr val="FF9900"/>
    <a:srgbClr val="990000"/>
    <a:srgbClr val="AC2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5" autoAdjust="0"/>
    <p:restoredTop sz="94624" autoAdjust="0"/>
  </p:normalViewPr>
  <p:slideViewPr>
    <p:cSldViewPr>
      <p:cViewPr varScale="1">
        <p:scale>
          <a:sx n="88" d="100"/>
          <a:sy n="88" d="100"/>
        </p:scale>
        <p:origin x="9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4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image" Target="../media/image48.jpeg"/><Relationship Id="rId4" Type="http://schemas.openxmlformats.org/officeDocument/2006/relationships/image" Target="../media/image5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image" Target="../media/image48.jpeg"/><Relationship Id="rId4" Type="http://schemas.openxmlformats.org/officeDocument/2006/relationships/image" Target="../media/image5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FB708-3E79-47CE-8400-C0B7187BAF0E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1350223F-F5D5-46EE-91DF-67BBEF1A3AF3}">
      <dgm:prSet phldrT="[文字]"/>
      <dgm:spPr/>
      <dgm:t>
        <a:bodyPr/>
        <a:lstStyle/>
        <a:p>
          <a:r>
            <a:rPr lang="zh-TW" b="1" dirty="0" smtClean="0">
              <a:latin typeface="+mj-ea"/>
              <a:ea typeface="+mj-ea"/>
            </a:rPr>
            <a:t>全人教育</a:t>
          </a:r>
          <a:endParaRPr lang="zh-TW" altLang="en-US" b="1" dirty="0">
            <a:latin typeface="+mj-ea"/>
            <a:ea typeface="+mj-ea"/>
          </a:endParaRPr>
        </a:p>
      </dgm:t>
    </dgm:pt>
    <dgm:pt modelId="{E121691C-2AA4-4DB9-9B5D-12EEEB91C800}" type="parTrans" cxnId="{AD25C74F-1C21-4305-A125-2FFA32815B9B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544F7C0-B997-49E1-9F3A-3286EBFD363B}" type="sibTrans" cxnId="{AD25C74F-1C21-4305-A125-2FFA32815B9B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4079EE0E-BC3E-4CE5-B264-E52A68BE518E}">
      <dgm:prSet phldrT="[文字]" custT="1"/>
      <dgm:spPr/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重視全人發展，涵養五育均衡之現代公民</a:t>
          </a:r>
          <a:endParaRPr lang="zh-TW" altLang="en-US" sz="1800" b="1" dirty="0">
            <a:latin typeface="+mj-ea"/>
            <a:ea typeface="+mj-ea"/>
          </a:endParaRPr>
        </a:p>
      </dgm:t>
    </dgm:pt>
    <dgm:pt modelId="{CDCE5ED6-97F4-4874-A751-FE514FA4F30A}" type="parTrans" cxnId="{524D070D-B66D-447D-8A90-86242182A37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5653E03-52B5-4F92-9495-B6287593299E}" type="sibTrans" cxnId="{524D070D-B66D-447D-8A90-86242182A37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8A836D5-4FD6-4C94-9DC2-228857C6CEF2}">
      <dgm:prSet phldrT="[文字]"/>
      <dgm:spPr/>
      <dgm:t>
        <a:bodyPr/>
        <a:lstStyle/>
        <a:p>
          <a:r>
            <a:rPr lang="zh-TW" b="1" dirty="0" smtClean="0">
              <a:latin typeface="+mj-ea"/>
              <a:ea typeface="+mj-ea"/>
            </a:rPr>
            <a:t>創新活力</a:t>
          </a:r>
          <a:endParaRPr lang="zh-TW" altLang="en-US" b="1" dirty="0">
            <a:latin typeface="+mj-ea"/>
            <a:ea typeface="+mj-ea"/>
          </a:endParaRPr>
        </a:p>
      </dgm:t>
    </dgm:pt>
    <dgm:pt modelId="{DC1381B9-33F4-42C4-AF42-2A2553F9E9CC}" type="parTrans" cxnId="{38D4E79D-20F2-4AEF-AC3F-F24D9449C66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C38B8C3-AE05-44E3-99C8-CFF595C71B54}" type="sibTrans" cxnId="{38D4E79D-20F2-4AEF-AC3F-F24D9449C66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A20AC9F-EE91-4ADA-99FC-F73F3F933113}">
      <dgm:prSet phldrT="[文字]" custT="1"/>
      <dgm:spPr/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活化課程教學，培育創新活力之玉高青年</a:t>
          </a:r>
          <a:endParaRPr lang="zh-TW" altLang="en-US" sz="1800" b="1" dirty="0">
            <a:latin typeface="+mj-ea"/>
            <a:ea typeface="+mj-ea"/>
          </a:endParaRPr>
        </a:p>
      </dgm:t>
    </dgm:pt>
    <dgm:pt modelId="{FAF5FC2F-634F-472E-A5BC-97E4D2F630DA}" type="parTrans" cxnId="{8D2BBDA7-D8BA-4314-8750-D142EE35F9EA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158B0E5F-9B4C-4AE8-A8EB-BEE5DD90E046}" type="sibTrans" cxnId="{8D2BBDA7-D8BA-4314-8750-D142EE35F9EA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40870E8-371C-4D68-BD14-005303350839}">
      <dgm:prSet phldrT="[文字]"/>
      <dgm:spPr/>
      <dgm:t>
        <a:bodyPr/>
        <a:lstStyle/>
        <a:p>
          <a:r>
            <a:rPr lang="zh-TW" b="1" dirty="0" smtClean="0">
              <a:latin typeface="+mj-ea"/>
              <a:ea typeface="+mj-ea"/>
            </a:rPr>
            <a:t>技藝起飛</a:t>
          </a:r>
          <a:endParaRPr lang="zh-TW" altLang="en-US" b="1" dirty="0">
            <a:latin typeface="+mj-ea"/>
            <a:ea typeface="+mj-ea"/>
          </a:endParaRPr>
        </a:p>
      </dgm:t>
    </dgm:pt>
    <dgm:pt modelId="{405913F7-E8FB-48AE-8135-3EDE772D1EF0}" type="parTrans" cxnId="{B45E140E-906D-41B8-A735-1E908560D6A1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4B9B6BB-A75F-4430-9282-653764B2FE93}" type="sibTrans" cxnId="{B45E140E-906D-41B8-A735-1E908560D6A1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FB5AD51-70E0-427B-A76E-9425858BEFA4}">
      <dgm:prSet phldrT="[文字]" custT="1"/>
      <dgm:spPr/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強化技能學習，養成產業需求之技術人才</a:t>
          </a:r>
          <a:endParaRPr lang="zh-TW" altLang="en-US" sz="1800" b="1" dirty="0">
            <a:latin typeface="+mj-ea"/>
            <a:ea typeface="+mj-ea"/>
          </a:endParaRPr>
        </a:p>
      </dgm:t>
    </dgm:pt>
    <dgm:pt modelId="{2DAA8617-8C59-466C-AA03-AA235F5A53C6}" type="parTrans" cxnId="{EA5D29E3-ED8F-48A4-BA41-11B0E9679B4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022D4A1-2B68-47F7-B272-1E7117600723}" type="sibTrans" cxnId="{EA5D29E3-ED8F-48A4-BA41-11B0E9679B4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FAF0113-2FE4-422F-B45D-EAE255E99A95}">
      <dgm:prSet phldrT="[文字]"/>
      <dgm:spPr/>
      <dgm:t>
        <a:bodyPr/>
        <a:lstStyle/>
        <a:p>
          <a:r>
            <a:rPr lang="zh-TW" b="1" dirty="0" smtClean="0">
              <a:latin typeface="+mj-ea"/>
              <a:ea typeface="+mj-ea"/>
            </a:rPr>
            <a:t>適性學習</a:t>
          </a:r>
          <a:endParaRPr lang="zh-TW" altLang="en-US" b="1" dirty="0">
            <a:latin typeface="+mj-ea"/>
            <a:ea typeface="+mj-ea"/>
          </a:endParaRPr>
        </a:p>
      </dgm:t>
    </dgm:pt>
    <dgm:pt modelId="{148FD6A0-E6A2-441E-BA92-959AA9A947CB}" type="parTrans" cxnId="{2149B167-07A5-41F3-8850-142F069A54C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11CBD02-1554-45E8-A638-B324547178B5}" type="sibTrans" cxnId="{2149B167-07A5-41F3-8850-142F069A54C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D672558F-CAD2-4E79-9A33-C25D85E76CA8}">
      <dgm:prSet phldrT="[文字]" custT="1"/>
      <dgm:spPr/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透過適性輔導，營造多元展能之學習環境</a:t>
          </a:r>
          <a:endParaRPr lang="zh-TW" altLang="en-US" sz="1800" b="1" dirty="0">
            <a:latin typeface="+mj-ea"/>
            <a:ea typeface="+mj-ea"/>
          </a:endParaRPr>
        </a:p>
      </dgm:t>
    </dgm:pt>
    <dgm:pt modelId="{54CE7C58-0414-48EF-83F4-0A0C9A47D546}" type="parTrans" cxnId="{93909615-B950-4803-B279-68A43E300ADE}">
      <dgm:prSet/>
      <dgm:spPr/>
      <dgm:t>
        <a:bodyPr/>
        <a:lstStyle/>
        <a:p>
          <a:endParaRPr lang="zh-TW" altLang="en-US"/>
        </a:p>
      </dgm:t>
    </dgm:pt>
    <dgm:pt modelId="{78645A22-F6D2-4CB9-8AC3-C2ED6EB5CD13}" type="sibTrans" cxnId="{93909615-B950-4803-B279-68A43E300ADE}">
      <dgm:prSet/>
      <dgm:spPr/>
      <dgm:t>
        <a:bodyPr/>
        <a:lstStyle/>
        <a:p>
          <a:endParaRPr lang="zh-TW" altLang="en-US"/>
        </a:p>
      </dgm:t>
    </dgm:pt>
    <dgm:pt modelId="{5E67A32E-4089-42B4-B085-699213145F3C}" type="pres">
      <dgm:prSet presAssocID="{987FB708-3E79-47CE-8400-C0B7187BAF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03897C-C263-43F2-B3F7-F8169D82BCD4}" type="pres">
      <dgm:prSet presAssocID="{1350223F-F5D5-46EE-91DF-67BBEF1A3AF3}" presName="linNode" presStyleCnt="0"/>
      <dgm:spPr/>
    </dgm:pt>
    <dgm:pt modelId="{AD3D9CE5-69F1-4EDE-A34A-07A1584F1366}" type="pres">
      <dgm:prSet presAssocID="{1350223F-F5D5-46EE-91DF-67BBEF1A3AF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2710EC-46E7-4655-A03E-784C01E18F9E}" type="pres">
      <dgm:prSet presAssocID="{1350223F-F5D5-46EE-91DF-67BBEF1A3AF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8500BF-E6E3-4614-A5F2-2C52BEF6C9B1}" type="pres">
      <dgm:prSet presAssocID="{9544F7C0-B997-49E1-9F3A-3286EBFD363B}" presName="sp" presStyleCnt="0"/>
      <dgm:spPr/>
    </dgm:pt>
    <dgm:pt modelId="{86717341-D23D-4A4C-9EB3-0B6847E43B16}" type="pres">
      <dgm:prSet presAssocID="{C8A836D5-4FD6-4C94-9DC2-228857C6CEF2}" presName="linNode" presStyleCnt="0"/>
      <dgm:spPr/>
    </dgm:pt>
    <dgm:pt modelId="{7236C609-A6C3-46F9-B6C5-860FB24E87BF}" type="pres">
      <dgm:prSet presAssocID="{C8A836D5-4FD6-4C94-9DC2-228857C6CEF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70696-76A1-4567-BB07-D81367BE4050}" type="pres">
      <dgm:prSet presAssocID="{C8A836D5-4FD6-4C94-9DC2-228857C6CEF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A17FC6-0A14-430B-9354-3D98017ABAFA}" type="pres">
      <dgm:prSet presAssocID="{9C38B8C3-AE05-44E3-99C8-CFF595C71B54}" presName="sp" presStyleCnt="0"/>
      <dgm:spPr/>
    </dgm:pt>
    <dgm:pt modelId="{50E873D4-5FAA-4E63-8775-24A1A7655385}" type="pres">
      <dgm:prSet presAssocID="{740870E8-371C-4D68-BD14-005303350839}" presName="linNode" presStyleCnt="0"/>
      <dgm:spPr/>
    </dgm:pt>
    <dgm:pt modelId="{7E880992-6083-4287-B69B-446475F823E7}" type="pres">
      <dgm:prSet presAssocID="{740870E8-371C-4D68-BD14-00530335083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1D30-8B6D-4016-B427-049EA90D8374}" type="pres">
      <dgm:prSet presAssocID="{740870E8-371C-4D68-BD14-00530335083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52C49C-11D7-4E4B-A282-AE365B50C798}" type="pres">
      <dgm:prSet presAssocID="{34B9B6BB-A75F-4430-9282-653764B2FE93}" presName="sp" presStyleCnt="0"/>
      <dgm:spPr/>
    </dgm:pt>
    <dgm:pt modelId="{41979C4F-4C36-4166-B983-F1E445650EC9}" type="pres">
      <dgm:prSet presAssocID="{9FAF0113-2FE4-422F-B45D-EAE255E99A95}" presName="linNode" presStyleCnt="0"/>
      <dgm:spPr/>
    </dgm:pt>
    <dgm:pt modelId="{B96B4BD0-A57B-482F-A9E4-6CACFF435ED1}" type="pres">
      <dgm:prSet presAssocID="{9FAF0113-2FE4-422F-B45D-EAE255E99A9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FD384B-A26B-4998-881B-D0A47A3AA9F8}" type="pres">
      <dgm:prSet presAssocID="{9FAF0113-2FE4-422F-B45D-EAE255E99A9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2F71A9-7766-431F-B58E-8E237C213D5B}" type="presOf" srcId="{987FB708-3E79-47CE-8400-C0B7187BAF0E}" destId="{5E67A32E-4089-42B4-B085-699213145F3C}" srcOrd="0" destOrd="0" presId="urn:microsoft.com/office/officeart/2005/8/layout/vList5"/>
    <dgm:cxn modelId="{38D4E79D-20F2-4AEF-AC3F-F24D9449C665}" srcId="{987FB708-3E79-47CE-8400-C0B7187BAF0E}" destId="{C8A836D5-4FD6-4C94-9DC2-228857C6CEF2}" srcOrd="1" destOrd="0" parTransId="{DC1381B9-33F4-42C4-AF42-2A2553F9E9CC}" sibTransId="{9C38B8C3-AE05-44E3-99C8-CFF595C71B54}"/>
    <dgm:cxn modelId="{36E0CE01-5F0C-4A4F-BA7F-2398A663EC7F}" type="presOf" srcId="{C8A836D5-4FD6-4C94-9DC2-228857C6CEF2}" destId="{7236C609-A6C3-46F9-B6C5-860FB24E87BF}" srcOrd="0" destOrd="0" presId="urn:microsoft.com/office/officeart/2005/8/layout/vList5"/>
    <dgm:cxn modelId="{885A41E3-BD66-4827-A384-DCA7F29B289C}" type="presOf" srcId="{9FAF0113-2FE4-422F-B45D-EAE255E99A95}" destId="{B96B4BD0-A57B-482F-A9E4-6CACFF435ED1}" srcOrd="0" destOrd="0" presId="urn:microsoft.com/office/officeart/2005/8/layout/vList5"/>
    <dgm:cxn modelId="{2A654F96-31D5-413C-B359-2F78F51F4866}" type="presOf" srcId="{3A20AC9F-EE91-4ADA-99FC-F73F3F933113}" destId="{42270696-76A1-4567-BB07-D81367BE4050}" srcOrd="0" destOrd="0" presId="urn:microsoft.com/office/officeart/2005/8/layout/vList5"/>
    <dgm:cxn modelId="{FDDAFED8-92DC-44EE-9ADD-C4CCF12E1F18}" type="presOf" srcId="{740870E8-371C-4D68-BD14-005303350839}" destId="{7E880992-6083-4287-B69B-446475F823E7}" srcOrd="0" destOrd="0" presId="urn:microsoft.com/office/officeart/2005/8/layout/vList5"/>
    <dgm:cxn modelId="{B3EBC65C-CC97-415F-87B7-F1F23C39781F}" type="presOf" srcId="{D672558F-CAD2-4E79-9A33-C25D85E76CA8}" destId="{77FD384B-A26B-4998-881B-D0A47A3AA9F8}" srcOrd="0" destOrd="0" presId="urn:microsoft.com/office/officeart/2005/8/layout/vList5"/>
    <dgm:cxn modelId="{EA5D29E3-ED8F-48A4-BA41-11B0E9679B47}" srcId="{740870E8-371C-4D68-BD14-005303350839}" destId="{7FB5AD51-70E0-427B-A76E-9425858BEFA4}" srcOrd="0" destOrd="0" parTransId="{2DAA8617-8C59-466C-AA03-AA235F5A53C6}" sibTransId="{7022D4A1-2B68-47F7-B272-1E7117600723}"/>
    <dgm:cxn modelId="{3207545B-7842-49CA-8DFA-B401AC366967}" type="presOf" srcId="{7FB5AD51-70E0-427B-A76E-9425858BEFA4}" destId="{23911D30-8B6D-4016-B427-049EA90D8374}" srcOrd="0" destOrd="0" presId="urn:microsoft.com/office/officeart/2005/8/layout/vList5"/>
    <dgm:cxn modelId="{93909615-B950-4803-B279-68A43E300ADE}" srcId="{9FAF0113-2FE4-422F-B45D-EAE255E99A95}" destId="{D672558F-CAD2-4E79-9A33-C25D85E76CA8}" srcOrd="0" destOrd="0" parTransId="{54CE7C58-0414-48EF-83F4-0A0C9A47D546}" sibTransId="{78645A22-F6D2-4CB9-8AC3-C2ED6EB5CD13}"/>
    <dgm:cxn modelId="{B45E140E-906D-41B8-A735-1E908560D6A1}" srcId="{987FB708-3E79-47CE-8400-C0B7187BAF0E}" destId="{740870E8-371C-4D68-BD14-005303350839}" srcOrd="2" destOrd="0" parTransId="{405913F7-E8FB-48AE-8135-3EDE772D1EF0}" sibTransId="{34B9B6BB-A75F-4430-9282-653764B2FE93}"/>
    <dgm:cxn modelId="{8266084A-201A-43A5-B6CD-DF17283CCD34}" type="presOf" srcId="{1350223F-F5D5-46EE-91DF-67BBEF1A3AF3}" destId="{AD3D9CE5-69F1-4EDE-A34A-07A1584F1366}" srcOrd="0" destOrd="0" presId="urn:microsoft.com/office/officeart/2005/8/layout/vList5"/>
    <dgm:cxn modelId="{2149B167-07A5-41F3-8850-142F069A54C5}" srcId="{987FB708-3E79-47CE-8400-C0B7187BAF0E}" destId="{9FAF0113-2FE4-422F-B45D-EAE255E99A95}" srcOrd="3" destOrd="0" parTransId="{148FD6A0-E6A2-441E-BA92-959AA9A947CB}" sibTransId="{311CBD02-1554-45E8-A638-B324547178B5}"/>
    <dgm:cxn modelId="{AD25C74F-1C21-4305-A125-2FFA32815B9B}" srcId="{987FB708-3E79-47CE-8400-C0B7187BAF0E}" destId="{1350223F-F5D5-46EE-91DF-67BBEF1A3AF3}" srcOrd="0" destOrd="0" parTransId="{E121691C-2AA4-4DB9-9B5D-12EEEB91C800}" sibTransId="{9544F7C0-B997-49E1-9F3A-3286EBFD363B}"/>
    <dgm:cxn modelId="{8D2BBDA7-D8BA-4314-8750-D142EE35F9EA}" srcId="{C8A836D5-4FD6-4C94-9DC2-228857C6CEF2}" destId="{3A20AC9F-EE91-4ADA-99FC-F73F3F933113}" srcOrd="0" destOrd="0" parTransId="{FAF5FC2F-634F-472E-A5BC-97E4D2F630DA}" sibTransId="{158B0E5F-9B4C-4AE8-A8EB-BEE5DD90E046}"/>
    <dgm:cxn modelId="{524D070D-B66D-447D-8A90-86242182A37E}" srcId="{1350223F-F5D5-46EE-91DF-67BBEF1A3AF3}" destId="{4079EE0E-BC3E-4CE5-B264-E52A68BE518E}" srcOrd="0" destOrd="0" parTransId="{CDCE5ED6-97F4-4874-A751-FE514FA4F30A}" sibTransId="{75653E03-52B5-4F92-9495-B6287593299E}"/>
    <dgm:cxn modelId="{493AB541-0B1F-4A8D-9789-4298930BD027}" type="presOf" srcId="{4079EE0E-BC3E-4CE5-B264-E52A68BE518E}" destId="{A82710EC-46E7-4655-A03E-784C01E18F9E}" srcOrd="0" destOrd="0" presId="urn:microsoft.com/office/officeart/2005/8/layout/vList5"/>
    <dgm:cxn modelId="{BD65ABD5-B731-4BAF-A219-289EED204590}" type="presParOf" srcId="{5E67A32E-4089-42B4-B085-699213145F3C}" destId="{3C03897C-C263-43F2-B3F7-F8169D82BCD4}" srcOrd="0" destOrd="0" presId="urn:microsoft.com/office/officeart/2005/8/layout/vList5"/>
    <dgm:cxn modelId="{E2364D32-8A00-4FF9-8011-3183D054A54E}" type="presParOf" srcId="{3C03897C-C263-43F2-B3F7-F8169D82BCD4}" destId="{AD3D9CE5-69F1-4EDE-A34A-07A1584F1366}" srcOrd="0" destOrd="0" presId="urn:microsoft.com/office/officeart/2005/8/layout/vList5"/>
    <dgm:cxn modelId="{31EB3BBC-6DA2-47C5-A8FF-B994EF9F0D6F}" type="presParOf" srcId="{3C03897C-C263-43F2-B3F7-F8169D82BCD4}" destId="{A82710EC-46E7-4655-A03E-784C01E18F9E}" srcOrd="1" destOrd="0" presId="urn:microsoft.com/office/officeart/2005/8/layout/vList5"/>
    <dgm:cxn modelId="{E14A81F2-3052-46B8-9CD2-07FF8447BF42}" type="presParOf" srcId="{5E67A32E-4089-42B4-B085-699213145F3C}" destId="{888500BF-E6E3-4614-A5F2-2C52BEF6C9B1}" srcOrd="1" destOrd="0" presId="urn:microsoft.com/office/officeart/2005/8/layout/vList5"/>
    <dgm:cxn modelId="{211D69ED-3DA6-47F6-A6F0-75E3DF7171C5}" type="presParOf" srcId="{5E67A32E-4089-42B4-B085-699213145F3C}" destId="{86717341-D23D-4A4C-9EB3-0B6847E43B16}" srcOrd="2" destOrd="0" presId="urn:microsoft.com/office/officeart/2005/8/layout/vList5"/>
    <dgm:cxn modelId="{0E36B691-4C3B-449E-819F-6771AED0F0D9}" type="presParOf" srcId="{86717341-D23D-4A4C-9EB3-0B6847E43B16}" destId="{7236C609-A6C3-46F9-B6C5-860FB24E87BF}" srcOrd="0" destOrd="0" presId="urn:microsoft.com/office/officeart/2005/8/layout/vList5"/>
    <dgm:cxn modelId="{4E332829-20D2-4D66-98D1-70FDA2267200}" type="presParOf" srcId="{86717341-D23D-4A4C-9EB3-0B6847E43B16}" destId="{42270696-76A1-4567-BB07-D81367BE4050}" srcOrd="1" destOrd="0" presId="urn:microsoft.com/office/officeart/2005/8/layout/vList5"/>
    <dgm:cxn modelId="{85D7235E-BB62-44CA-BC2D-14583F81BB75}" type="presParOf" srcId="{5E67A32E-4089-42B4-B085-699213145F3C}" destId="{D7A17FC6-0A14-430B-9354-3D98017ABAFA}" srcOrd="3" destOrd="0" presId="urn:microsoft.com/office/officeart/2005/8/layout/vList5"/>
    <dgm:cxn modelId="{02A5A5EF-2027-4101-A039-7C9D9F86A6C1}" type="presParOf" srcId="{5E67A32E-4089-42B4-B085-699213145F3C}" destId="{50E873D4-5FAA-4E63-8775-24A1A7655385}" srcOrd="4" destOrd="0" presId="urn:microsoft.com/office/officeart/2005/8/layout/vList5"/>
    <dgm:cxn modelId="{EB275FFE-6FFB-4A53-A6F2-A458328234ED}" type="presParOf" srcId="{50E873D4-5FAA-4E63-8775-24A1A7655385}" destId="{7E880992-6083-4287-B69B-446475F823E7}" srcOrd="0" destOrd="0" presId="urn:microsoft.com/office/officeart/2005/8/layout/vList5"/>
    <dgm:cxn modelId="{4CB52E3C-DBE6-4816-AD25-3F8E16177BEF}" type="presParOf" srcId="{50E873D4-5FAA-4E63-8775-24A1A7655385}" destId="{23911D30-8B6D-4016-B427-049EA90D8374}" srcOrd="1" destOrd="0" presId="urn:microsoft.com/office/officeart/2005/8/layout/vList5"/>
    <dgm:cxn modelId="{D133E886-247A-4B99-9050-A1EA3B54A6B4}" type="presParOf" srcId="{5E67A32E-4089-42B4-B085-699213145F3C}" destId="{AE52C49C-11D7-4E4B-A282-AE365B50C798}" srcOrd="5" destOrd="0" presId="urn:microsoft.com/office/officeart/2005/8/layout/vList5"/>
    <dgm:cxn modelId="{76B13257-FF76-448C-93B0-C29076E603EC}" type="presParOf" srcId="{5E67A32E-4089-42B4-B085-699213145F3C}" destId="{41979C4F-4C36-4166-B983-F1E445650EC9}" srcOrd="6" destOrd="0" presId="urn:microsoft.com/office/officeart/2005/8/layout/vList5"/>
    <dgm:cxn modelId="{D4354056-5C57-41E2-B991-B92A271DEF9D}" type="presParOf" srcId="{41979C4F-4C36-4166-B983-F1E445650EC9}" destId="{B96B4BD0-A57B-482F-A9E4-6CACFF435ED1}" srcOrd="0" destOrd="0" presId="urn:microsoft.com/office/officeart/2005/8/layout/vList5"/>
    <dgm:cxn modelId="{8DBF38D1-CA8A-4775-ACF6-9FD39BB26BB2}" type="presParOf" srcId="{41979C4F-4C36-4166-B983-F1E445650EC9}" destId="{77FD384B-A26B-4998-881B-D0A47A3AA9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FB708-3E79-47CE-8400-C0B7187BAF0E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50223F-F5D5-46EE-91DF-67BBEF1A3AF3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就業力</a:t>
          </a:r>
          <a:endParaRPr lang="zh-TW" altLang="en-US" b="1" dirty="0">
            <a:latin typeface="+mj-ea"/>
            <a:ea typeface="+mj-ea"/>
          </a:endParaRPr>
        </a:p>
      </dgm:t>
    </dgm:pt>
    <dgm:pt modelId="{E121691C-2AA4-4DB9-9B5D-12EEEB91C800}" type="parTrans" cxnId="{AD25C74F-1C21-4305-A125-2FFA32815B9B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544F7C0-B997-49E1-9F3A-3286EBFD363B}" type="sibTrans" cxnId="{AD25C74F-1C21-4305-A125-2FFA32815B9B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4079EE0E-BC3E-4CE5-B264-E52A68BE518E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學以致用、即可就業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CDCE5ED6-97F4-4874-A751-FE514FA4F30A}" type="parTrans" cxnId="{524D070D-B66D-447D-8A90-86242182A37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5653E03-52B5-4F92-9495-B6287593299E}" type="sibTrans" cxnId="{524D070D-B66D-447D-8A90-86242182A37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8A836D5-4FD6-4C94-9DC2-228857C6CEF2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公民</a:t>
          </a:r>
          <a:r>
            <a:rPr lang="zh-TW" b="1" dirty="0" smtClean="0">
              <a:latin typeface="+mj-ea"/>
              <a:ea typeface="+mj-ea"/>
            </a:rPr>
            <a:t>力</a:t>
          </a:r>
          <a:endParaRPr lang="zh-TW" altLang="en-US" b="1" dirty="0">
            <a:latin typeface="+mj-ea"/>
            <a:ea typeface="+mj-ea"/>
          </a:endParaRPr>
        </a:p>
      </dgm:t>
    </dgm:pt>
    <dgm:pt modelId="{DC1381B9-33F4-42C4-AF42-2A2553F9E9CC}" type="parTrans" cxnId="{38D4E79D-20F2-4AEF-AC3F-F24D9449C66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C38B8C3-AE05-44E3-99C8-CFF595C71B54}" type="sibTrans" cxnId="{38D4E79D-20F2-4AEF-AC3F-F24D9449C66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A20AC9F-EE91-4ADA-99FC-F73F3F933113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自我負責、主動參與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FAF5FC2F-634F-472E-A5BC-97E4D2F630DA}" type="parTrans" cxnId="{8D2BBDA7-D8BA-4314-8750-D142EE35F9EA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158B0E5F-9B4C-4AE8-A8EB-BEE5DD90E046}" type="sibTrans" cxnId="{8D2BBDA7-D8BA-4314-8750-D142EE35F9EA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40870E8-371C-4D68-BD14-005303350839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全球移動力</a:t>
          </a:r>
          <a:endParaRPr lang="zh-TW" altLang="en-US" b="1" dirty="0">
            <a:latin typeface="+mj-ea"/>
            <a:ea typeface="+mj-ea"/>
          </a:endParaRPr>
        </a:p>
      </dgm:t>
    </dgm:pt>
    <dgm:pt modelId="{405913F7-E8FB-48AE-8135-3EDE772D1EF0}" type="parTrans" cxnId="{B45E140E-906D-41B8-A735-1E908560D6A1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4B9B6BB-A75F-4430-9282-653764B2FE93}" type="sibTrans" cxnId="{B45E140E-906D-41B8-A735-1E908560D6A1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FB5AD51-70E0-427B-A76E-9425858BEFA4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外語溝通、國際視野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2DAA8617-8C59-466C-AA03-AA235F5A53C6}" type="parTrans" cxnId="{EA5D29E3-ED8F-48A4-BA41-11B0E9679B4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022D4A1-2B68-47F7-B272-1E7117600723}" type="sibTrans" cxnId="{EA5D29E3-ED8F-48A4-BA41-11B0E9679B4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FAF0113-2FE4-422F-B45D-EAE255E99A95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跨域力</a:t>
          </a:r>
          <a:endParaRPr lang="zh-TW" altLang="en-US" b="1" dirty="0">
            <a:latin typeface="+mj-ea"/>
            <a:ea typeface="+mj-ea"/>
          </a:endParaRPr>
        </a:p>
      </dgm:t>
    </dgm:pt>
    <dgm:pt modelId="{148FD6A0-E6A2-441E-BA92-959AA9A947CB}" type="parTrans" cxnId="{2149B167-07A5-41F3-8850-142F069A54C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11CBD02-1554-45E8-A638-B324547178B5}" type="sibTrans" cxnId="{2149B167-07A5-41F3-8850-142F069A54C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D672558F-CAD2-4E79-9A33-C25D85E76CA8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專業自持、跨域整合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54CE7C58-0414-48EF-83F4-0A0C9A47D546}" type="parTrans" cxnId="{93909615-B950-4803-B279-68A43E300ADE}">
      <dgm:prSet/>
      <dgm:spPr/>
      <dgm:t>
        <a:bodyPr/>
        <a:lstStyle/>
        <a:p>
          <a:endParaRPr lang="zh-TW" altLang="en-US"/>
        </a:p>
      </dgm:t>
    </dgm:pt>
    <dgm:pt modelId="{78645A22-F6D2-4CB9-8AC3-C2ED6EB5CD13}" type="sibTrans" cxnId="{93909615-B950-4803-B279-68A43E300ADE}">
      <dgm:prSet/>
      <dgm:spPr/>
      <dgm:t>
        <a:bodyPr/>
        <a:lstStyle/>
        <a:p>
          <a:endParaRPr lang="zh-TW" altLang="en-US"/>
        </a:p>
      </dgm:t>
    </dgm:pt>
    <dgm:pt modelId="{5E67A32E-4089-42B4-B085-699213145F3C}" type="pres">
      <dgm:prSet presAssocID="{987FB708-3E79-47CE-8400-C0B7187BAF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03897C-C263-43F2-B3F7-F8169D82BCD4}" type="pres">
      <dgm:prSet presAssocID="{1350223F-F5D5-46EE-91DF-67BBEF1A3AF3}" presName="linNode" presStyleCnt="0"/>
      <dgm:spPr/>
      <dgm:t>
        <a:bodyPr/>
        <a:lstStyle/>
        <a:p>
          <a:endParaRPr lang="zh-TW" altLang="en-US"/>
        </a:p>
      </dgm:t>
    </dgm:pt>
    <dgm:pt modelId="{AD3D9CE5-69F1-4EDE-A34A-07A1584F1366}" type="pres">
      <dgm:prSet presAssocID="{1350223F-F5D5-46EE-91DF-67BBEF1A3AF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2710EC-46E7-4655-A03E-784C01E18F9E}" type="pres">
      <dgm:prSet presAssocID="{1350223F-F5D5-46EE-91DF-67BBEF1A3AF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8500BF-E6E3-4614-A5F2-2C52BEF6C9B1}" type="pres">
      <dgm:prSet presAssocID="{9544F7C0-B997-49E1-9F3A-3286EBFD363B}" presName="sp" presStyleCnt="0"/>
      <dgm:spPr/>
      <dgm:t>
        <a:bodyPr/>
        <a:lstStyle/>
        <a:p>
          <a:endParaRPr lang="zh-TW" altLang="en-US"/>
        </a:p>
      </dgm:t>
    </dgm:pt>
    <dgm:pt modelId="{86717341-D23D-4A4C-9EB3-0B6847E43B16}" type="pres">
      <dgm:prSet presAssocID="{C8A836D5-4FD6-4C94-9DC2-228857C6CEF2}" presName="linNode" presStyleCnt="0"/>
      <dgm:spPr/>
      <dgm:t>
        <a:bodyPr/>
        <a:lstStyle/>
        <a:p>
          <a:endParaRPr lang="zh-TW" altLang="en-US"/>
        </a:p>
      </dgm:t>
    </dgm:pt>
    <dgm:pt modelId="{7236C609-A6C3-46F9-B6C5-860FB24E87BF}" type="pres">
      <dgm:prSet presAssocID="{C8A836D5-4FD6-4C94-9DC2-228857C6CEF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70696-76A1-4567-BB07-D81367BE4050}" type="pres">
      <dgm:prSet presAssocID="{C8A836D5-4FD6-4C94-9DC2-228857C6CEF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A17FC6-0A14-430B-9354-3D98017ABAFA}" type="pres">
      <dgm:prSet presAssocID="{9C38B8C3-AE05-44E3-99C8-CFF595C71B54}" presName="sp" presStyleCnt="0"/>
      <dgm:spPr/>
      <dgm:t>
        <a:bodyPr/>
        <a:lstStyle/>
        <a:p>
          <a:endParaRPr lang="zh-TW" altLang="en-US"/>
        </a:p>
      </dgm:t>
    </dgm:pt>
    <dgm:pt modelId="{50E873D4-5FAA-4E63-8775-24A1A7655385}" type="pres">
      <dgm:prSet presAssocID="{740870E8-371C-4D68-BD14-005303350839}" presName="linNode" presStyleCnt="0"/>
      <dgm:spPr/>
      <dgm:t>
        <a:bodyPr/>
        <a:lstStyle/>
        <a:p>
          <a:endParaRPr lang="zh-TW" altLang="en-US"/>
        </a:p>
      </dgm:t>
    </dgm:pt>
    <dgm:pt modelId="{7E880992-6083-4287-B69B-446475F823E7}" type="pres">
      <dgm:prSet presAssocID="{740870E8-371C-4D68-BD14-00530335083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1D30-8B6D-4016-B427-049EA90D8374}" type="pres">
      <dgm:prSet presAssocID="{740870E8-371C-4D68-BD14-00530335083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52C49C-11D7-4E4B-A282-AE365B50C798}" type="pres">
      <dgm:prSet presAssocID="{34B9B6BB-A75F-4430-9282-653764B2FE93}" presName="sp" presStyleCnt="0"/>
      <dgm:spPr/>
      <dgm:t>
        <a:bodyPr/>
        <a:lstStyle/>
        <a:p>
          <a:endParaRPr lang="zh-TW" altLang="en-US"/>
        </a:p>
      </dgm:t>
    </dgm:pt>
    <dgm:pt modelId="{41979C4F-4C36-4166-B983-F1E445650EC9}" type="pres">
      <dgm:prSet presAssocID="{9FAF0113-2FE4-422F-B45D-EAE255E99A95}" presName="linNode" presStyleCnt="0"/>
      <dgm:spPr/>
      <dgm:t>
        <a:bodyPr/>
        <a:lstStyle/>
        <a:p>
          <a:endParaRPr lang="zh-TW" altLang="en-US"/>
        </a:p>
      </dgm:t>
    </dgm:pt>
    <dgm:pt modelId="{B96B4BD0-A57B-482F-A9E4-6CACFF435ED1}" type="pres">
      <dgm:prSet presAssocID="{9FAF0113-2FE4-422F-B45D-EAE255E99A9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FD384B-A26B-4998-881B-D0A47A3AA9F8}" type="pres">
      <dgm:prSet presAssocID="{9FAF0113-2FE4-422F-B45D-EAE255E99A9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F5FD4C8-2F36-43C5-BB34-36E7C939912B}" type="presOf" srcId="{C8A836D5-4FD6-4C94-9DC2-228857C6CEF2}" destId="{7236C609-A6C3-46F9-B6C5-860FB24E87BF}" srcOrd="0" destOrd="0" presId="urn:microsoft.com/office/officeart/2005/8/layout/vList5"/>
    <dgm:cxn modelId="{795A62F5-C2ED-4C2F-BF3A-034A6DC473BC}" type="presOf" srcId="{1350223F-F5D5-46EE-91DF-67BBEF1A3AF3}" destId="{AD3D9CE5-69F1-4EDE-A34A-07A1584F1366}" srcOrd="0" destOrd="0" presId="urn:microsoft.com/office/officeart/2005/8/layout/vList5"/>
    <dgm:cxn modelId="{AE9F02A1-6C70-4A51-BEB0-7A4066115BF9}" type="presOf" srcId="{740870E8-371C-4D68-BD14-005303350839}" destId="{7E880992-6083-4287-B69B-446475F823E7}" srcOrd="0" destOrd="0" presId="urn:microsoft.com/office/officeart/2005/8/layout/vList5"/>
    <dgm:cxn modelId="{A1CE2269-6835-4A8B-8F0D-21306F275D65}" type="presOf" srcId="{4079EE0E-BC3E-4CE5-B264-E52A68BE518E}" destId="{A82710EC-46E7-4655-A03E-784C01E18F9E}" srcOrd="0" destOrd="0" presId="urn:microsoft.com/office/officeart/2005/8/layout/vList5"/>
    <dgm:cxn modelId="{E19982CE-4102-48DE-A626-9134BB39FC60}" type="presOf" srcId="{D672558F-CAD2-4E79-9A33-C25D85E76CA8}" destId="{77FD384B-A26B-4998-881B-D0A47A3AA9F8}" srcOrd="0" destOrd="0" presId="urn:microsoft.com/office/officeart/2005/8/layout/vList5"/>
    <dgm:cxn modelId="{38D4E79D-20F2-4AEF-AC3F-F24D9449C665}" srcId="{987FB708-3E79-47CE-8400-C0B7187BAF0E}" destId="{C8A836D5-4FD6-4C94-9DC2-228857C6CEF2}" srcOrd="1" destOrd="0" parTransId="{DC1381B9-33F4-42C4-AF42-2A2553F9E9CC}" sibTransId="{9C38B8C3-AE05-44E3-99C8-CFF595C71B54}"/>
    <dgm:cxn modelId="{EA5D29E3-ED8F-48A4-BA41-11B0E9679B47}" srcId="{740870E8-371C-4D68-BD14-005303350839}" destId="{7FB5AD51-70E0-427B-A76E-9425858BEFA4}" srcOrd="0" destOrd="0" parTransId="{2DAA8617-8C59-466C-AA03-AA235F5A53C6}" sibTransId="{7022D4A1-2B68-47F7-B272-1E7117600723}"/>
    <dgm:cxn modelId="{524E5FD4-2455-4BDE-8A4D-17426CA75B65}" type="presOf" srcId="{3A20AC9F-EE91-4ADA-99FC-F73F3F933113}" destId="{42270696-76A1-4567-BB07-D81367BE4050}" srcOrd="0" destOrd="0" presId="urn:microsoft.com/office/officeart/2005/8/layout/vList5"/>
    <dgm:cxn modelId="{93909615-B950-4803-B279-68A43E300ADE}" srcId="{9FAF0113-2FE4-422F-B45D-EAE255E99A95}" destId="{D672558F-CAD2-4E79-9A33-C25D85E76CA8}" srcOrd="0" destOrd="0" parTransId="{54CE7C58-0414-48EF-83F4-0A0C9A47D546}" sibTransId="{78645A22-F6D2-4CB9-8AC3-C2ED6EB5CD13}"/>
    <dgm:cxn modelId="{59F38520-FD09-43FB-8FDD-28E0050BBD6A}" type="presOf" srcId="{7FB5AD51-70E0-427B-A76E-9425858BEFA4}" destId="{23911D30-8B6D-4016-B427-049EA90D8374}" srcOrd="0" destOrd="0" presId="urn:microsoft.com/office/officeart/2005/8/layout/vList5"/>
    <dgm:cxn modelId="{BA67BA38-6B7C-4E80-880A-AFF6157ECDE1}" type="presOf" srcId="{9FAF0113-2FE4-422F-B45D-EAE255E99A95}" destId="{B96B4BD0-A57B-482F-A9E4-6CACFF435ED1}" srcOrd="0" destOrd="0" presId="urn:microsoft.com/office/officeart/2005/8/layout/vList5"/>
    <dgm:cxn modelId="{B45E140E-906D-41B8-A735-1E908560D6A1}" srcId="{987FB708-3E79-47CE-8400-C0B7187BAF0E}" destId="{740870E8-371C-4D68-BD14-005303350839}" srcOrd="2" destOrd="0" parTransId="{405913F7-E8FB-48AE-8135-3EDE772D1EF0}" sibTransId="{34B9B6BB-A75F-4430-9282-653764B2FE93}"/>
    <dgm:cxn modelId="{2149B167-07A5-41F3-8850-142F069A54C5}" srcId="{987FB708-3E79-47CE-8400-C0B7187BAF0E}" destId="{9FAF0113-2FE4-422F-B45D-EAE255E99A95}" srcOrd="3" destOrd="0" parTransId="{148FD6A0-E6A2-441E-BA92-959AA9A947CB}" sibTransId="{311CBD02-1554-45E8-A638-B324547178B5}"/>
    <dgm:cxn modelId="{AD25C74F-1C21-4305-A125-2FFA32815B9B}" srcId="{987FB708-3E79-47CE-8400-C0B7187BAF0E}" destId="{1350223F-F5D5-46EE-91DF-67BBEF1A3AF3}" srcOrd="0" destOrd="0" parTransId="{E121691C-2AA4-4DB9-9B5D-12EEEB91C800}" sibTransId="{9544F7C0-B997-49E1-9F3A-3286EBFD363B}"/>
    <dgm:cxn modelId="{8D2BBDA7-D8BA-4314-8750-D142EE35F9EA}" srcId="{C8A836D5-4FD6-4C94-9DC2-228857C6CEF2}" destId="{3A20AC9F-EE91-4ADA-99FC-F73F3F933113}" srcOrd="0" destOrd="0" parTransId="{FAF5FC2F-634F-472E-A5BC-97E4D2F630DA}" sibTransId="{158B0E5F-9B4C-4AE8-A8EB-BEE5DD90E046}"/>
    <dgm:cxn modelId="{AB23940E-263D-4870-9D99-926D8268D90E}" type="presOf" srcId="{987FB708-3E79-47CE-8400-C0B7187BAF0E}" destId="{5E67A32E-4089-42B4-B085-699213145F3C}" srcOrd="0" destOrd="0" presId="urn:microsoft.com/office/officeart/2005/8/layout/vList5"/>
    <dgm:cxn modelId="{524D070D-B66D-447D-8A90-86242182A37E}" srcId="{1350223F-F5D5-46EE-91DF-67BBEF1A3AF3}" destId="{4079EE0E-BC3E-4CE5-B264-E52A68BE518E}" srcOrd="0" destOrd="0" parTransId="{CDCE5ED6-97F4-4874-A751-FE514FA4F30A}" sibTransId="{75653E03-52B5-4F92-9495-B6287593299E}"/>
    <dgm:cxn modelId="{641A6B5D-3BE5-4CFD-AE2F-193B715E7193}" type="presParOf" srcId="{5E67A32E-4089-42B4-B085-699213145F3C}" destId="{3C03897C-C263-43F2-B3F7-F8169D82BCD4}" srcOrd="0" destOrd="0" presId="urn:microsoft.com/office/officeart/2005/8/layout/vList5"/>
    <dgm:cxn modelId="{C0D7834D-1F04-4F7F-9942-57CE471DE6AF}" type="presParOf" srcId="{3C03897C-C263-43F2-B3F7-F8169D82BCD4}" destId="{AD3D9CE5-69F1-4EDE-A34A-07A1584F1366}" srcOrd="0" destOrd="0" presId="urn:microsoft.com/office/officeart/2005/8/layout/vList5"/>
    <dgm:cxn modelId="{6F7E0B5C-DD4C-4EC7-BBF4-AAEC728A1308}" type="presParOf" srcId="{3C03897C-C263-43F2-B3F7-F8169D82BCD4}" destId="{A82710EC-46E7-4655-A03E-784C01E18F9E}" srcOrd="1" destOrd="0" presId="urn:microsoft.com/office/officeart/2005/8/layout/vList5"/>
    <dgm:cxn modelId="{DF827CAB-9B00-48E4-8C28-4E3D34CBA09F}" type="presParOf" srcId="{5E67A32E-4089-42B4-B085-699213145F3C}" destId="{888500BF-E6E3-4614-A5F2-2C52BEF6C9B1}" srcOrd="1" destOrd="0" presId="urn:microsoft.com/office/officeart/2005/8/layout/vList5"/>
    <dgm:cxn modelId="{982248C5-801B-46FD-ADA5-1AE89D5B78A7}" type="presParOf" srcId="{5E67A32E-4089-42B4-B085-699213145F3C}" destId="{86717341-D23D-4A4C-9EB3-0B6847E43B16}" srcOrd="2" destOrd="0" presId="urn:microsoft.com/office/officeart/2005/8/layout/vList5"/>
    <dgm:cxn modelId="{F531F1CE-3331-42A9-A2B4-BB1B37F80BE7}" type="presParOf" srcId="{86717341-D23D-4A4C-9EB3-0B6847E43B16}" destId="{7236C609-A6C3-46F9-B6C5-860FB24E87BF}" srcOrd="0" destOrd="0" presId="urn:microsoft.com/office/officeart/2005/8/layout/vList5"/>
    <dgm:cxn modelId="{D95E660C-9AAC-49EA-87FB-978E0EDEC8C6}" type="presParOf" srcId="{86717341-D23D-4A4C-9EB3-0B6847E43B16}" destId="{42270696-76A1-4567-BB07-D81367BE4050}" srcOrd="1" destOrd="0" presId="urn:microsoft.com/office/officeart/2005/8/layout/vList5"/>
    <dgm:cxn modelId="{51E7A496-08A1-4BDA-B305-8C0E3A1DD9B7}" type="presParOf" srcId="{5E67A32E-4089-42B4-B085-699213145F3C}" destId="{D7A17FC6-0A14-430B-9354-3D98017ABAFA}" srcOrd="3" destOrd="0" presId="urn:microsoft.com/office/officeart/2005/8/layout/vList5"/>
    <dgm:cxn modelId="{950FDBFE-113A-4565-B5A9-C5E7B7EABBF2}" type="presParOf" srcId="{5E67A32E-4089-42B4-B085-699213145F3C}" destId="{50E873D4-5FAA-4E63-8775-24A1A7655385}" srcOrd="4" destOrd="0" presId="urn:microsoft.com/office/officeart/2005/8/layout/vList5"/>
    <dgm:cxn modelId="{F3DEFE59-7B06-4E29-9318-1B5B79A218F8}" type="presParOf" srcId="{50E873D4-5FAA-4E63-8775-24A1A7655385}" destId="{7E880992-6083-4287-B69B-446475F823E7}" srcOrd="0" destOrd="0" presId="urn:microsoft.com/office/officeart/2005/8/layout/vList5"/>
    <dgm:cxn modelId="{F9736EC6-D075-4013-9EAA-B79EACCFFC44}" type="presParOf" srcId="{50E873D4-5FAA-4E63-8775-24A1A7655385}" destId="{23911D30-8B6D-4016-B427-049EA90D8374}" srcOrd="1" destOrd="0" presId="urn:microsoft.com/office/officeart/2005/8/layout/vList5"/>
    <dgm:cxn modelId="{A62E0D1E-A9F8-47B6-9EF6-3A78F157DAA2}" type="presParOf" srcId="{5E67A32E-4089-42B4-B085-699213145F3C}" destId="{AE52C49C-11D7-4E4B-A282-AE365B50C798}" srcOrd="5" destOrd="0" presId="urn:microsoft.com/office/officeart/2005/8/layout/vList5"/>
    <dgm:cxn modelId="{6B66AAF9-2AC4-4083-9B35-5D3C0163C724}" type="presParOf" srcId="{5E67A32E-4089-42B4-B085-699213145F3C}" destId="{41979C4F-4C36-4166-B983-F1E445650EC9}" srcOrd="6" destOrd="0" presId="urn:microsoft.com/office/officeart/2005/8/layout/vList5"/>
    <dgm:cxn modelId="{FE2872EE-D8D5-42F4-A1A8-B5036450B9F2}" type="presParOf" srcId="{41979C4F-4C36-4166-B983-F1E445650EC9}" destId="{B96B4BD0-A57B-482F-A9E4-6CACFF435ED1}" srcOrd="0" destOrd="0" presId="urn:microsoft.com/office/officeart/2005/8/layout/vList5"/>
    <dgm:cxn modelId="{CB8A610F-7841-4AE2-895D-515550216685}" type="presParOf" srcId="{41979C4F-4C36-4166-B983-F1E445650EC9}" destId="{77FD384B-A26B-4998-881B-D0A47A3AA9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04DA53-7E96-4D08-8A6E-E6D92B59F290}" type="doc">
      <dgm:prSet loTypeId="urn:microsoft.com/office/officeart/2005/8/layout/pList2#1" loCatId="list" qsTypeId="urn:microsoft.com/office/officeart/2005/8/quickstyle/simple3" qsCatId="simple" csTypeId="urn:microsoft.com/office/officeart/2005/8/colors/colorful2" csCatId="colorful" phldr="1"/>
      <dgm:spPr/>
    </dgm:pt>
    <dgm:pt modelId="{4D20261A-3B21-43B0-8B1D-B01D4FC428D9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電子專業</a:t>
          </a:r>
          <a:r>
            <a:rPr lang="en-US" altLang="zh-TW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zh-TW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循跡自走車程式設計</a:t>
          </a:r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5B4EE5D-3744-4CA4-A2AF-3D66A96E6530}" type="parTrans" cxnId="{CF78F484-D965-48F4-A532-B5B36CB63929}">
      <dgm:prSet/>
      <dgm:spPr/>
      <dgm:t>
        <a:bodyPr/>
        <a:lstStyle/>
        <a:p>
          <a:pPr algn="l"/>
          <a:endParaRPr lang="zh-TW" altLang="en-US" sz="14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C67B220-65BD-4F16-9DB6-C5BEF7604A1F}" type="sibTrans" cxnId="{CF78F484-D965-48F4-A532-B5B36CB63929}">
      <dgm:prSet/>
      <dgm:spPr/>
      <dgm:t>
        <a:bodyPr/>
        <a:lstStyle/>
        <a:p>
          <a:pPr algn="l"/>
          <a:endParaRPr lang="zh-TW" altLang="en-US" sz="14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B9DFE0CD-F2C7-45C5-90D7-BC0CF1D6B640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資料處理專業</a:t>
          </a:r>
          <a:r>
            <a:rPr lang="en-US" altLang="zh-TW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創意簡報課程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E5056B1-FEBF-4F28-9218-F8E6A9C9B772}" type="parTrans" cxnId="{4AF4AD53-E398-44BB-AC1D-1E77D279256D}">
      <dgm:prSet/>
      <dgm:spPr/>
      <dgm:t>
        <a:bodyPr/>
        <a:lstStyle/>
        <a:p>
          <a:pPr algn="l"/>
          <a:endParaRPr lang="zh-TW" altLang="en-US" sz="14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0CAC67B-258F-4E7D-95F6-AEFB6A3610D2}" type="sibTrans" cxnId="{4AF4AD53-E398-44BB-AC1D-1E77D279256D}">
      <dgm:prSet/>
      <dgm:spPr/>
      <dgm:t>
        <a:bodyPr/>
        <a:lstStyle/>
        <a:p>
          <a:pPr algn="l"/>
          <a:endParaRPr lang="zh-TW" altLang="en-US" sz="14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9E9A269-2866-46EA-82C3-17BDADFC43F6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化工專業</a:t>
          </a:r>
          <a:r>
            <a:rPr lang="en-US" altLang="zh-TW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化學實驗實作課程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82F50A3-5490-4354-B6C6-1A7AAE4EB712}" type="sibTrans" cxnId="{510BA09D-0070-46D6-918E-7A12931D38B3}">
      <dgm:prSet/>
      <dgm:spPr/>
      <dgm:t>
        <a:bodyPr/>
        <a:lstStyle/>
        <a:p>
          <a:pPr algn="l"/>
          <a:endParaRPr lang="zh-TW" altLang="en-US" sz="14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86C823B-CC46-4D8F-8628-302569BA82B0}" type="parTrans" cxnId="{510BA09D-0070-46D6-918E-7A12931D38B3}">
      <dgm:prSet/>
      <dgm:spPr/>
      <dgm:t>
        <a:bodyPr/>
        <a:lstStyle/>
        <a:p>
          <a:pPr algn="l"/>
          <a:endParaRPr lang="zh-TW" altLang="en-US" sz="14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3BF92CD-9DDA-4128-9ACD-19987CF902A3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餐飲管理專業</a:t>
          </a:r>
          <a:r>
            <a:rPr lang="en-US" altLang="zh-TW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飲料調製課程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CB23CEC-3D49-49AF-AC2B-50F3691E5D97}" type="parTrans" cxnId="{FCCEB8EA-E315-4554-8D96-E3BE08AED273}">
      <dgm:prSet/>
      <dgm:spPr/>
      <dgm:t>
        <a:bodyPr/>
        <a:lstStyle/>
        <a:p>
          <a:pPr algn="l"/>
          <a:endParaRPr lang="zh-TW" altLang="en-US" sz="14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D4F56C6-4D95-42A3-B40D-3862B6AE30EF}" type="sibTrans" cxnId="{FCCEB8EA-E315-4554-8D96-E3BE08AED273}">
      <dgm:prSet/>
      <dgm:spPr/>
      <dgm:t>
        <a:bodyPr/>
        <a:lstStyle/>
        <a:p>
          <a:pPr algn="l"/>
          <a:endParaRPr lang="zh-TW" altLang="en-US" sz="14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6EAB5F4-C72E-4A2C-ADDE-40ED9F7C3883}" type="pres">
      <dgm:prSet presAssocID="{5504DA53-7E96-4D08-8A6E-E6D92B59F290}" presName="Name0" presStyleCnt="0">
        <dgm:presLayoutVars>
          <dgm:dir/>
          <dgm:resizeHandles val="exact"/>
        </dgm:presLayoutVars>
      </dgm:prSet>
      <dgm:spPr/>
    </dgm:pt>
    <dgm:pt modelId="{AA80082B-C0B7-434C-A691-8EED6CFB17CC}" type="pres">
      <dgm:prSet presAssocID="{5504DA53-7E96-4D08-8A6E-E6D92B59F290}" presName="bkgdShp" presStyleLbl="alignAccFollowNode1" presStyleIdx="0" presStyleCnt="1" custScaleY="174676" custLinFactNeighborY="19528"/>
      <dgm:spPr/>
      <dgm:t>
        <a:bodyPr/>
        <a:lstStyle/>
        <a:p>
          <a:endParaRPr lang="zh-TW" altLang="en-US"/>
        </a:p>
      </dgm:t>
    </dgm:pt>
    <dgm:pt modelId="{EE331A80-6D4E-42DB-AE3D-6249E3EFC781}" type="pres">
      <dgm:prSet presAssocID="{5504DA53-7E96-4D08-8A6E-E6D92B59F290}" presName="linComp" presStyleCnt="0"/>
      <dgm:spPr/>
    </dgm:pt>
    <dgm:pt modelId="{E55E42F5-D0C2-4B67-AB36-D195DD9FE777}" type="pres">
      <dgm:prSet presAssocID="{83BF92CD-9DDA-4128-9ACD-19987CF902A3}" presName="compNode" presStyleCnt="0"/>
      <dgm:spPr/>
    </dgm:pt>
    <dgm:pt modelId="{A250EE66-48A5-4717-8E3D-B1C7DA70D76A}" type="pres">
      <dgm:prSet presAssocID="{83BF92CD-9DDA-4128-9ACD-19987CF902A3}" presName="node" presStyleLbl="node1" presStyleIdx="0" presStyleCnt="4" custScaleX="165689" custScaleY="38657" custLinFactNeighborX="-12020" custLinFactNeighborY="-157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FD42D2-9F2F-4B8A-A139-3927AE4824AC}" type="pres">
      <dgm:prSet presAssocID="{83BF92CD-9DDA-4128-9ACD-19987CF902A3}" presName="invisiNode" presStyleLbl="node1" presStyleIdx="0" presStyleCnt="4"/>
      <dgm:spPr/>
    </dgm:pt>
    <dgm:pt modelId="{0D3FEA41-29EB-4350-B89D-3650A90AAF20}" type="pres">
      <dgm:prSet presAssocID="{83BF92CD-9DDA-4128-9ACD-19987CF902A3}" presName="imagNode" presStyleLbl="fgImgPlace1" presStyleIdx="0" presStyleCnt="4" custScaleX="194435" custScaleY="229435" custLinFactNeighborX="-16454" custLinFactNeighborY="-268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CB8A030-1635-4D8A-A307-9C362610A3F3}" type="pres">
      <dgm:prSet presAssocID="{4D4F56C6-4D95-42A3-B40D-3862B6AE30E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EC95AB0-98A0-4E39-BB92-1C3D123D19F5}" type="pres">
      <dgm:prSet presAssocID="{49E9A269-2866-46EA-82C3-17BDADFC43F6}" presName="compNode" presStyleCnt="0"/>
      <dgm:spPr/>
    </dgm:pt>
    <dgm:pt modelId="{0E6306C1-8B8B-4C89-8E0A-3E9A724ABC34}" type="pres">
      <dgm:prSet presAssocID="{49E9A269-2866-46EA-82C3-17BDADFC43F6}" presName="node" presStyleLbl="node1" presStyleIdx="1" presStyleCnt="4" custScaleX="178919" custScaleY="40845" custLinFactNeighborX="-3695" custLinFactNeighborY="-161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808305-125D-41D0-BA59-B0EB4D971149}" type="pres">
      <dgm:prSet presAssocID="{49E9A269-2866-46EA-82C3-17BDADFC43F6}" presName="invisiNode" presStyleLbl="node1" presStyleIdx="1" presStyleCnt="4"/>
      <dgm:spPr/>
    </dgm:pt>
    <dgm:pt modelId="{51195CD7-7C6D-40A8-B1BF-980CE3E76603}" type="pres">
      <dgm:prSet presAssocID="{49E9A269-2866-46EA-82C3-17BDADFC43F6}" presName="imagNode" presStyleLbl="fgImgPlace1" presStyleIdx="1" presStyleCnt="4" custScaleX="203831" custScaleY="232445" custLinFactNeighborX="-5414" custLinFactNeighborY="-2746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C1ED2D7-77AF-4288-8CC8-EF2E83A6FBB6}" type="pres">
      <dgm:prSet presAssocID="{382F50A3-5490-4354-B6C6-1A7AAE4EB71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C8E0864-351A-4001-BFD8-F08B64CAAF78}" type="pres">
      <dgm:prSet presAssocID="{4D20261A-3B21-43B0-8B1D-B01D4FC428D9}" presName="compNode" presStyleCnt="0"/>
      <dgm:spPr/>
    </dgm:pt>
    <dgm:pt modelId="{613C1F0B-14FA-443A-ADF4-BC090544B52E}" type="pres">
      <dgm:prSet presAssocID="{4D20261A-3B21-43B0-8B1D-B01D4FC428D9}" presName="node" presStyleLbl="node1" presStyleIdx="2" presStyleCnt="4" custScaleX="183258" custScaleY="41991" custLinFactNeighborX="9392" custLinFactNeighborY="-168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4ED241-38DE-4CAE-BE6C-DB741D8DC9B6}" type="pres">
      <dgm:prSet presAssocID="{4D20261A-3B21-43B0-8B1D-B01D4FC428D9}" presName="invisiNode" presStyleLbl="node1" presStyleIdx="2" presStyleCnt="4"/>
      <dgm:spPr/>
    </dgm:pt>
    <dgm:pt modelId="{84A2D6E6-A963-4131-AB5F-6E547BAEB1CC}" type="pres">
      <dgm:prSet presAssocID="{4D20261A-3B21-43B0-8B1D-B01D4FC428D9}" presName="imagNode" presStyleLbl="fgImgPlace1" presStyleIdx="2" presStyleCnt="4" custScaleX="189247" custScaleY="251713" custLinFactNeighborX="3181" custLinFactNeighborY="-29148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4D01A65-4E00-407A-A28E-B480B897961F}" type="pres">
      <dgm:prSet presAssocID="{3C67B220-65BD-4F16-9DB6-C5BEF7604A1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7A02C53-0C07-4FBE-8014-4465231FCD7F}" type="pres">
      <dgm:prSet presAssocID="{B9DFE0CD-F2C7-45C5-90D7-BC0CF1D6B640}" presName="compNode" presStyleCnt="0"/>
      <dgm:spPr/>
    </dgm:pt>
    <dgm:pt modelId="{F8DB88D5-4E86-46FB-8274-301F340A2344}" type="pres">
      <dgm:prSet presAssocID="{B9DFE0CD-F2C7-45C5-90D7-BC0CF1D6B640}" presName="node" presStyleLbl="node1" presStyleIdx="3" presStyleCnt="4" custScaleX="179731" custScaleY="41361" custLinFactNeighborX="14747" custLinFactNeighborY="-145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4FD85B-8F56-4EBC-A998-5BFDF79B936D}" type="pres">
      <dgm:prSet presAssocID="{B9DFE0CD-F2C7-45C5-90D7-BC0CF1D6B640}" presName="invisiNode" presStyleLbl="node1" presStyleIdx="3" presStyleCnt="4"/>
      <dgm:spPr/>
    </dgm:pt>
    <dgm:pt modelId="{840C3CEF-25B8-4C0F-9FD5-4E323A08616F}" type="pres">
      <dgm:prSet presAssocID="{B9DFE0CD-F2C7-45C5-90D7-BC0CF1D6B640}" presName="imagNode" presStyleLbl="fgImgPlace1" presStyleIdx="3" presStyleCnt="4" custScaleX="197691" custScaleY="238342" custLinFactNeighborX="12458" custLinFactNeighborY="-25775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228E3E74-E834-4A3C-AA32-2664772AE910}" type="presOf" srcId="{3C67B220-65BD-4F16-9DB6-C5BEF7604A1F}" destId="{D4D01A65-4E00-407A-A28E-B480B897961F}" srcOrd="0" destOrd="0" presId="urn:microsoft.com/office/officeart/2005/8/layout/pList2#1"/>
    <dgm:cxn modelId="{CF78F484-D965-48F4-A532-B5B36CB63929}" srcId="{5504DA53-7E96-4D08-8A6E-E6D92B59F290}" destId="{4D20261A-3B21-43B0-8B1D-B01D4FC428D9}" srcOrd="2" destOrd="0" parTransId="{65B4EE5D-3744-4CA4-A2AF-3D66A96E6530}" sibTransId="{3C67B220-65BD-4F16-9DB6-C5BEF7604A1F}"/>
    <dgm:cxn modelId="{4AF4AD53-E398-44BB-AC1D-1E77D279256D}" srcId="{5504DA53-7E96-4D08-8A6E-E6D92B59F290}" destId="{B9DFE0CD-F2C7-45C5-90D7-BC0CF1D6B640}" srcOrd="3" destOrd="0" parTransId="{4E5056B1-FEBF-4F28-9218-F8E6A9C9B772}" sibTransId="{80CAC67B-258F-4E7D-95F6-AEFB6A3610D2}"/>
    <dgm:cxn modelId="{AA2891DB-5DB4-49EF-8137-629A12458615}" type="presOf" srcId="{83BF92CD-9DDA-4128-9ACD-19987CF902A3}" destId="{A250EE66-48A5-4717-8E3D-B1C7DA70D76A}" srcOrd="0" destOrd="0" presId="urn:microsoft.com/office/officeart/2005/8/layout/pList2#1"/>
    <dgm:cxn modelId="{30084C7B-72AA-44DA-AC41-6B9AF27F917E}" type="presOf" srcId="{5504DA53-7E96-4D08-8A6E-E6D92B59F290}" destId="{36EAB5F4-C72E-4A2C-ADDE-40ED9F7C3883}" srcOrd="0" destOrd="0" presId="urn:microsoft.com/office/officeart/2005/8/layout/pList2#1"/>
    <dgm:cxn modelId="{510BA09D-0070-46D6-918E-7A12931D38B3}" srcId="{5504DA53-7E96-4D08-8A6E-E6D92B59F290}" destId="{49E9A269-2866-46EA-82C3-17BDADFC43F6}" srcOrd="1" destOrd="0" parTransId="{D86C823B-CC46-4D8F-8628-302569BA82B0}" sibTransId="{382F50A3-5490-4354-B6C6-1A7AAE4EB712}"/>
    <dgm:cxn modelId="{8ED8390C-0826-42DD-956E-AEBACC327D45}" type="presOf" srcId="{49E9A269-2866-46EA-82C3-17BDADFC43F6}" destId="{0E6306C1-8B8B-4C89-8E0A-3E9A724ABC34}" srcOrd="0" destOrd="0" presId="urn:microsoft.com/office/officeart/2005/8/layout/pList2#1"/>
    <dgm:cxn modelId="{D679C9AF-754F-49D9-ADE7-E77EA7EA8D6D}" type="presOf" srcId="{4D4F56C6-4D95-42A3-B40D-3862B6AE30EF}" destId="{9CB8A030-1635-4D8A-A307-9C362610A3F3}" srcOrd="0" destOrd="0" presId="urn:microsoft.com/office/officeart/2005/8/layout/pList2#1"/>
    <dgm:cxn modelId="{AB6E6BC7-51C7-43F2-B437-0496945F71C8}" type="presOf" srcId="{4D20261A-3B21-43B0-8B1D-B01D4FC428D9}" destId="{613C1F0B-14FA-443A-ADF4-BC090544B52E}" srcOrd="0" destOrd="0" presId="urn:microsoft.com/office/officeart/2005/8/layout/pList2#1"/>
    <dgm:cxn modelId="{FAF0A4B4-C8A7-49C3-9ABC-C8C0299E376E}" type="presOf" srcId="{B9DFE0CD-F2C7-45C5-90D7-BC0CF1D6B640}" destId="{F8DB88D5-4E86-46FB-8274-301F340A2344}" srcOrd="0" destOrd="0" presId="urn:microsoft.com/office/officeart/2005/8/layout/pList2#1"/>
    <dgm:cxn modelId="{52740E5A-E043-4288-855C-3F2A63C693CD}" type="presOf" srcId="{382F50A3-5490-4354-B6C6-1A7AAE4EB712}" destId="{FC1ED2D7-77AF-4288-8CC8-EF2E83A6FBB6}" srcOrd="0" destOrd="0" presId="urn:microsoft.com/office/officeart/2005/8/layout/pList2#1"/>
    <dgm:cxn modelId="{FCCEB8EA-E315-4554-8D96-E3BE08AED273}" srcId="{5504DA53-7E96-4D08-8A6E-E6D92B59F290}" destId="{83BF92CD-9DDA-4128-9ACD-19987CF902A3}" srcOrd="0" destOrd="0" parTransId="{9CB23CEC-3D49-49AF-AC2B-50F3691E5D97}" sibTransId="{4D4F56C6-4D95-42A3-B40D-3862B6AE30EF}"/>
    <dgm:cxn modelId="{F147F97A-1BF7-405B-86A6-162CA5A84A83}" type="presParOf" srcId="{36EAB5F4-C72E-4A2C-ADDE-40ED9F7C3883}" destId="{AA80082B-C0B7-434C-A691-8EED6CFB17CC}" srcOrd="0" destOrd="0" presId="urn:microsoft.com/office/officeart/2005/8/layout/pList2#1"/>
    <dgm:cxn modelId="{6DC5A3E3-2BCA-4650-A91C-3806E902CBAE}" type="presParOf" srcId="{36EAB5F4-C72E-4A2C-ADDE-40ED9F7C3883}" destId="{EE331A80-6D4E-42DB-AE3D-6249E3EFC781}" srcOrd="1" destOrd="0" presId="urn:microsoft.com/office/officeart/2005/8/layout/pList2#1"/>
    <dgm:cxn modelId="{FD7F004B-E419-4C78-B386-D4E52F417A23}" type="presParOf" srcId="{EE331A80-6D4E-42DB-AE3D-6249E3EFC781}" destId="{E55E42F5-D0C2-4B67-AB36-D195DD9FE777}" srcOrd="0" destOrd="0" presId="urn:microsoft.com/office/officeart/2005/8/layout/pList2#1"/>
    <dgm:cxn modelId="{4640C319-9F39-4C2B-B8C8-16DCF4DF42F9}" type="presParOf" srcId="{E55E42F5-D0C2-4B67-AB36-D195DD9FE777}" destId="{A250EE66-48A5-4717-8E3D-B1C7DA70D76A}" srcOrd="0" destOrd="0" presId="urn:microsoft.com/office/officeart/2005/8/layout/pList2#1"/>
    <dgm:cxn modelId="{2D5D87FB-B1A1-46B2-9140-E9ECA9BF826F}" type="presParOf" srcId="{E55E42F5-D0C2-4B67-AB36-D195DD9FE777}" destId="{00FD42D2-9F2F-4B8A-A139-3927AE4824AC}" srcOrd="1" destOrd="0" presId="urn:microsoft.com/office/officeart/2005/8/layout/pList2#1"/>
    <dgm:cxn modelId="{3D666688-91CE-474E-B51E-34682F5FE950}" type="presParOf" srcId="{E55E42F5-D0C2-4B67-AB36-D195DD9FE777}" destId="{0D3FEA41-29EB-4350-B89D-3650A90AAF20}" srcOrd="2" destOrd="0" presId="urn:microsoft.com/office/officeart/2005/8/layout/pList2#1"/>
    <dgm:cxn modelId="{C9DAA5D4-5F62-4B71-8455-51BCE83F2CFE}" type="presParOf" srcId="{EE331A80-6D4E-42DB-AE3D-6249E3EFC781}" destId="{9CB8A030-1635-4D8A-A307-9C362610A3F3}" srcOrd="1" destOrd="0" presId="urn:microsoft.com/office/officeart/2005/8/layout/pList2#1"/>
    <dgm:cxn modelId="{97EDC197-1822-45D8-95B6-A68920869E9B}" type="presParOf" srcId="{EE331A80-6D4E-42DB-AE3D-6249E3EFC781}" destId="{9EC95AB0-98A0-4E39-BB92-1C3D123D19F5}" srcOrd="2" destOrd="0" presId="urn:microsoft.com/office/officeart/2005/8/layout/pList2#1"/>
    <dgm:cxn modelId="{ACAE9263-4C49-4A83-95C8-0B223EA2CB44}" type="presParOf" srcId="{9EC95AB0-98A0-4E39-BB92-1C3D123D19F5}" destId="{0E6306C1-8B8B-4C89-8E0A-3E9A724ABC34}" srcOrd="0" destOrd="0" presId="urn:microsoft.com/office/officeart/2005/8/layout/pList2#1"/>
    <dgm:cxn modelId="{E1583AA0-EBA0-4A9A-A5F0-AE917F91497A}" type="presParOf" srcId="{9EC95AB0-98A0-4E39-BB92-1C3D123D19F5}" destId="{F7808305-125D-41D0-BA59-B0EB4D971149}" srcOrd="1" destOrd="0" presId="urn:microsoft.com/office/officeart/2005/8/layout/pList2#1"/>
    <dgm:cxn modelId="{EAA8356D-0345-4471-90E0-C5790DD63169}" type="presParOf" srcId="{9EC95AB0-98A0-4E39-BB92-1C3D123D19F5}" destId="{51195CD7-7C6D-40A8-B1BF-980CE3E76603}" srcOrd="2" destOrd="0" presId="urn:microsoft.com/office/officeart/2005/8/layout/pList2#1"/>
    <dgm:cxn modelId="{2A2A2871-B3F0-4E9C-AD53-F89561B1A83C}" type="presParOf" srcId="{EE331A80-6D4E-42DB-AE3D-6249E3EFC781}" destId="{FC1ED2D7-77AF-4288-8CC8-EF2E83A6FBB6}" srcOrd="3" destOrd="0" presId="urn:microsoft.com/office/officeart/2005/8/layout/pList2#1"/>
    <dgm:cxn modelId="{DF00A53E-FFEF-48F8-A526-6E79485245CE}" type="presParOf" srcId="{EE331A80-6D4E-42DB-AE3D-6249E3EFC781}" destId="{4C8E0864-351A-4001-BFD8-F08B64CAAF78}" srcOrd="4" destOrd="0" presId="urn:microsoft.com/office/officeart/2005/8/layout/pList2#1"/>
    <dgm:cxn modelId="{C4A58FBA-7F00-4804-9134-0725DE4546F2}" type="presParOf" srcId="{4C8E0864-351A-4001-BFD8-F08B64CAAF78}" destId="{613C1F0B-14FA-443A-ADF4-BC090544B52E}" srcOrd="0" destOrd="0" presId="urn:microsoft.com/office/officeart/2005/8/layout/pList2#1"/>
    <dgm:cxn modelId="{3E6CC925-432D-4101-BD1E-755DBA5DF4C1}" type="presParOf" srcId="{4C8E0864-351A-4001-BFD8-F08B64CAAF78}" destId="{BB4ED241-38DE-4CAE-BE6C-DB741D8DC9B6}" srcOrd="1" destOrd="0" presId="urn:microsoft.com/office/officeart/2005/8/layout/pList2#1"/>
    <dgm:cxn modelId="{DD7749EC-D6BF-4743-9B22-401116A03EF4}" type="presParOf" srcId="{4C8E0864-351A-4001-BFD8-F08B64CAAF78}" destId="{84A2D6E6-A963-4131-AB5F-6E547BAEB1CC}" srcOrd="2" destOrd="0" presId="urn:microsoft.com/office/officeart/2005/8/layout/pList2#1"/>
    <dgm:cxn modelId="{963A09EF-D285-413F-AF2A-98EE010262F1}" type="presParOf" srcId="{EE331A80-6D4E-42DB-AE3D-6249E3EFC781}" destId="{D4D01A65-4E00-407A-A28E-B480B897961F}" srcOrd="5" destOrd="0" presId="urn:microsoft.com/office/officeart/2005/8/layout/pList2#1"/>
    <dgm:cxn modelId="{DEE72DAB-1972-4332-B26B-87CE3F142A6C}" type="presParOf" srcId="{EE331A80-6D4E-42DB-AE3D-6249E3EFC781}" destId="{97A02C53-0C07-4FBE-8014-4465231FCD7F}" srcOrd="6" destOrd="0" presId="urn:microsoft.com/office/officeart/2005/8/layout/pList2#1"/>
    <dgm:cxn modelId="{EAB74A15-DFC3-4CA6-A2E4-DB16B82EA036}" type="presParOf" srcId="{97A02C53-0C07-4FBE-8014-4465231FCD7F}" destId="{F8DB88D5-4E86-46FB-8274-301F340A2344}" srcOrd="0" destOrd="0" presId="urn:microsoft.com/office/officeart/2005/8/layout/pList2#1"/>
    <dgm:cxn modelId="{DC561320-598A-4C86-8444-B45CA4BC9933}" type="presParOf" srcId="{97A02C53-0C07-4FBE-8014-4465231FCD7F}" destId="{9B4FD85B-8F56-4EBC-A998-5BFDF79B936D}" srcOrd="1" destOrd="0" presId="urn:microsoft.com/office/officeart/2005/8/layout/pList2#1"/>
    <dgm:cxn modelId="{6DB5EA76-A697-4CAF-9E44-B694E7AC9A81}" type="presParOf" srcId="{97A02C53-0C07-4FBE-8014-4465231FCD7F}" destId="{840C3CEF-25B8-4C0F-9FD5-4E323A08616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DEF3AD-7B0B-4B76-B2AD-7D3A4EE75C34}" type="doc">
      <dgm:prSet loTypeId="urn:microsoft.com/office/officeart/2005/8/layout/pList2#7" loCatId="list" qsTypeId="urn:microsoft.com/office/officeart/2005/8/quickstyle/simple3" qsCatId="simple" csTypeId="urn:microsoft.com/office/officeart/2005/8/colors/colorful3" csCatId="colorful" phldr="1"/>
      <dgm:spPr/>
    </dgm:pt>
    <dgm:pt modelId="{5F597531-EDE9-49CD-BD01-8A378BCA26AF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進行職業試探課程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C24B380-6913-4A55-B318-A968DBCA4982}" type="parTrans" cxnId="{560D3C12-33BD-455D-8A44-B5125CD2559A}">
      <dgm:prSet/>
      <dgm:spPr/>
      <dgm:t>
        <a:bodyPr/>
        <a:lstStyle/>
        <a:p>
          <a:pPr algn="l"/>
          <a:endParaRPr lang="zh-TW" altLang="en-US" sz="140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7C00F7A-BCEE-4968-8BE2-18D4E53DB295}" type="sibTrans" cxnId="{560D3C12-33BD-455D-8A44-B5125CD2559A}">
      <dgm:prSet/>
      <dgm:spPr/>
      <dgm:t>
        <a:bodyPr/>
        <a:lstStyle/>
        <a:p>
          <a:pPr algn="l"/>
          <a:endParaRPr lang="zh-TW" altLang="en-US" sz="140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35188B7-5C6B-4DAE-A06E-5C09C8AA14A6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辦理學習扶助課程、新生銜接教育課程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A3B7E7A-8954-4AFC-BD47-30FF6FA33951}" type="parTrans" cxnId="{B4133284-FBD6-454B-B884-C2BE44585C75}">
      <dgm:prSet/>
      <dgm:spPr/>
      <dgm:t>
        <a:bodyPr/>
        <a:lstStyle/>
        <a:p>
          <a:pPr algn="l"/>
          <a:endParaRPr lang="zh-TW" altLang="en-US" sz="140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7D8C810-053E-43A2-A292-BCDD06D49129}" type="sibTrans" cxnId="{B4133284-FBD6-454B-B884-C2BE44585C75}">
      <dgm:prSet/>
      <dgm:spPr/>
      <dgm:t>
        <a:bodyPr/>
        <a:lstStyle/>
        <a:p>
          <a:pPr algn="l"/>
          <a:endParaRPr lang="zh-TW" altLang="en-US" sz="140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17E67C6-93AE-4EC0-A7CB-3E8AF07DE79D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電機專業</a:t>
          </a:r>
          <a:r>
            <a:rPr lang="en-US" altLang="zh-TW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工業配線課程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2C93182-2074-486A-B41D-65E146EF8001}" type="parTrans" cxnId="{8339F907-A038-4447-B0CE-C357B3F1EDC6}">
      <dgm:prSet/>
      <dgm:spPr/>
      <dgm:t>
        <a:bodyPr/>
        <a:lstStyle/>
        <a:p>
          <a:pPr algn="l"/>
          <a:endParaRPr lang="zh-TW" altLang="en-US" sz="140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4ED6A21-1832-48CD-A526-E818A24A438B}" type="sibTrans" cxnId="{8339F907-A038-4447-B0CE-C357B3F1EDC6}">
      <dgm:prSet/>
      <dgm:spPr/>
      <dgm:t>
        <a:bodyPr/>
        <a:lstStyle/>
        <a:p>
          <a:pPr algn="l"/>
          <a:endParaRPr lang="zh-TW" altLang="en-US" sz="140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DABEBDE-4E56-42E5-888E-771C5598544A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廣告設計專業</a:t>
          </a:r>
          <a:r>
            <a:rPr lang="en-US" altLang="zh-TW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模型實務課程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BA91AAA-22C8-4BC2-8062-79316DB0A4A6}" type="parTrans" cxnId="{B8DF9D7B-2DD3-4B53-A647-5D5C3671F1A8}">
      <dgm:prSet/>
      <dgm:spPr/>
      <dgm:t>
        <a:bodyPr/>
        <a:lstStyle/>
        <a:p>
          <a:pPr algn="l"/>
          <a:endParaRPr lang="zh-TW" altLang="en-US" sz="140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949B1BF-A9EF-41D0-AA5E-D596644F711D}" type="sibTrans" cxnId="{B8DF9D7B-2DD3-4B53-A647-5D5C3671F1A8}">
      <dgm:prSet/>
      <dgm:spPr/>
      <dgm:t>
        <a:bodyPr/>
        <a:lstStyle/>
        <a:p>
          <a:pPr algn="l"/>
          <a:endParaRPr lang="zh-TW" altLang="en-US" sz="140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6C33FBD-6870-4409-804E-22443A3B244E}" type="pres">
      <dgm:prSet presAssocID="{E9DEF3AD-7B0B-4B76-B2AD-7D3A4EE75C34}" presName="Name0" presStyleCnt="0">
        <dgm:presLayoutVars>
          <dgm:dir/>
          <dgm:resizeHandles val="exact"/>
        </dgm:presLayoutVars>
      </dgm:prSet>
      <dgm:spPr/>
    </dgm:pt>
    <dgm:pt modelId="{E3BF70C8-5E86-459F-AB46-D2DCD105A99C}" type="pres">
      <dgm:prSet presAssocID="{E9DEF3AD-7B0B-4B76-B2AD-7D3A4EE75C34}" presName="bkgdShp" presStyleLbl="alignAccFollowNode1" presStyleIdx="0" presStyleCnt="1" custScaleY="181483" custLinFactNeighborX="-397" custLinFactNeighborY="25320"/>
      <dgm:spPr/>
    </dgm:pt>
    <dgm:pt modelId="{40B96A74-E423-45C2-B7D1-C79ABD483494}" type="pres">
      <dgm:prSet presAssocID="{E9DEF3AD-7B0B-4B76-B2AD-7D3A4EE75C34}" presName="linComp" presStyleCnt="0"/>
      <dgm:spPr/>
    </dgm:pt>
    <dgm:pt modelId="{236668D1-15A6-45A3-8E33-857795A6DEBE}" type="pres">
      <dgm:prSet presAssocID="{5F597531-EDE9-49CD-BD01-8A378BCA26AF}" presName="compNode" presStyleCnt="0"/>
      <dgm:spPr/>
    </dgm:pt>
    <dgm:pt modelId="{4948CDDC-0E8D-4408-AB30-FFCCCE672AA4}" type="pres">
      <dgm:prSet presAssocID="{5F597531-EDE9-49CD-BD01-8A378BCA26AF}" presName="node" presStyleLbl="node1" presStyleIdx="0" presStyleCnt="4" custScaleX="255024" custScaleY="35419" custLinFactNeighborX="-23080" custLinFactNeighborY="-250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6F448E-7ACA-4226-BA25-58C75B313810}" type="pres">
      <dgm:prSet presAssocID="{5F597531-EDE9-49CD-BD01-8A378BCA26AF}" presName="invisiNode" presStyleLbl="node1" presStyleIdx="0" presStyleCnt="4"/>
      <dgm:spPr/>
    </dgm:pt>
    <dgm:pt modelId="{3CF75E85-6243-433D-A9FB-BCA17AC54904}" type="pres">
      <dgm:prSet presAssocID="{5F597531-EDE9-49CD-BD01-8A378BCA26AF}" presName="imagNode" presStyleLbl="fgImgPlace1" presStyleIdx="0" presStyleCnt="4" custScaleX="284106" custScaleY="198698" custLinFactNeighborX="-29688" custLinFactNeighborY="-2156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1840E43-1D41-4873-B7B5-BF8D04534C5B}" type="pres">
      <dgm:prSet presAssocID="{57C00F7A-BCEE-4968-8BE2-18D4E53DB29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E967257-BD6A-4C52-981C-2F853D2B3C02}" type="pres">
      <dgm:prSet presAssocID="{035188B7-5C6B-4DAE-A06E-5C09C8AA14A6}" presName="compNode" presStyleCnt="0"/>
      <dgm:spPr/>
    </dgm:pt>
    <dgm:pt modelId="{0F93CF8B-C7A8-4B44-AE3E-E2766525DB5F}" type="pres">
      <dgm:prSet presAssocID="{035188B7-5C6B-4DAE-A06E-5C09C8AA14A6}" presName="node" presStyleLbl="node1" presStyleIdx="1" presStyleCnt="4" custScaleX="273183" custScaleY="36344" custLinFactNeighborX="-27598" custLinFactNeighborY="-258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28E1E9-319C-4D5E-AC6A-A7EFEB422C99}" type="pres">
      <dgm:prSet presAssocID="{035188B7-5C6B-4DAE-A06E-5C09C8AA14A6}" presName="invisiNode" presStyleLbl="node1" presStyleIdx="1" presStyleCnt="4"/>
      <dgm:spPr/>
    </dgm:pt>
    <dgm:pt modelId="{00088F77-B8D0-423E-86AD-22FA2018B390}" type="pres">
      <dgm:prSet presAssocID="{035188B7-5C6B-4DAE-A06E-5C09C8AA14A6}" presName="imagNode" presStyleLbl="fgImgPlace1" presStyleIdx="1" presStyleCnt="4" custScaleX="292168" custScaleY="206222" custLinFactNeighborX="-23545" custLinFactNeighborY="-2310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E5CD73E-57F1-4BD8-ADE1-6C226FD1A871}" type="pres">
      <dgm:prSet presAssocID="{77D8C810-053E-43A2-A292-BCDD06D4912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12DDC86-76F3-4F0F-925B-AB7E4D190F09}" type="pres">
      <dgm:prSet presAssocID="{117E67C6-93AE-4EC0-A7CB-3E8AF07DE79D}" presName="compNode" presStyleCnt="0"/>
      <dgm:spPr/>
    </dgm:pt>
    <dgm:pt modelId="{1857F0E3-7761-4BDC-9F52-B62E2962618A}" type="pres">
      <dgm:prSet presAssocID="{117E67C6-93AE-4EC0-A7CB-3E8AF07DE79D}" presName="node" presStyleLbl="node1" presStyleIdx="2" presStyleCnt="4" custScaleX="271666" custScaleY="39431" custLinFactNeighborX="-5868" custLinFactNeighborY="-244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071272-519B-4035-B692-87F289A3BC76}" type="pres">
      <dgm:prSet presAssocID="{117E67C6-93AE-4EC0-A7CB-3E8AF07DE79D}" presName="invisiNode" presStyleLbl="node1" presStyleIdx="2" presStyleCnt="4"/>
      <dgm:spPr/>
    </dgm:pt>
    <dgm:pt modelId="{C5F05CE5-78E2-48C6-94E8-FC7C15F86850}" type="pres">
      <dgm:prSet presAssocID="{117E67C6-93AE-4EC0-A7CB-3E8AF07DE79D}" presName="imagNode" presStyleLbl="fgImgPlace1" presStyleIdx="2" presStyleCnt="4" custScaleX="263279" custScaleY="200822" custLinFactNeighborX="-8782" custLinFactNeighborY="-22097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DFAE73C-FB61-4E33-A356-65F705C67140}" type="pres">
      <dgm:prSet presAssocID="{A4ED6A21-1832-48CD-A526-E818A24A438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50EF051-E4EC-4BF4-8292-34A27654A346}" type="pres">
      <dgm:prSet presAssocID="{DDABEBDE-4E56-42E5-888E-771C5598544A}" presName="compNode" presStyleCnt="0"/>
      <dgm:spPr/>
    </dgm:pt>
    <dgm:pt modelId="{6E0CC027-3E93-4C40-9DBC-A01624A7168F}" type="pres">
      <dgm:prSet presAssocID="{DDABEBDE-4E56-42E5-888E-771C5598544A}" presName="node" presStyleLbl="node1" presStyleIdx="3" presStyleCnt="4" custScaleX="260900" custScaleY="35893" custLinFactNeighborX="9830" custLinFactNeighborY="-268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2E245C-EC1B-4FE8-8B74-748E567F3F65}" type="pres">
      <dgm:prSet presAssocID="{DDABEBDE-4E56-42E5-888E-771C5598544A}" presName="invisiNode" presStyleLbl="node1" presStyleIdx="3" presStyleCnt="4"/>
      <dgm:spPr/>
    </dgm:pt>
    <dgm:pt modelId="{0745A3D6-A53E-4DCF-ABFB-EB3F2779D716}" type="pres">
      <dgm:prSet presAssocID="{DDABEBDE-4E56-42E5-888E-771C5598544A}" presName="imagNode" presStyleLbl="fgImgPlace1" presStyleIdx="3" presStyleCnt="4" custScaleX="263481" custScaleY="217940" custLinFactNeighborX="8636" custLinFactNeighborY="-17759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B4133284-FBD6-454B-B884-C2BE44585C75}" srcId="{E9DEF3AD-7B0B-4B76-B2AD-7D3A4EE75C34}" destId="{035188B7-5C6B-4DAE-A06E-5C09C8AA14A6}" srcOrd="1" destOrd="0" parTransId="{9A3B7E7A-8954-4AFC-BD47-30FF6FA33951}" sibTransId="{77D8C810-053E-43A2-A292-BCDD06D49129}"/>
    <dgm:cxn modelId="{D5FB66DA-3E82-45F5-A310-2F84226D1BE1}" type="presOf" srcId="{DDABEBDE-4E56-42E5-888E-771C5598544A}" destId="{6E0CC027-3E93-4C40-9DBC-A01624A7168F}" srcOrd="0" destOrd="0" presId="urn:microsoft.com/office/officeart/2005/8/layout/pList2#7"/>
    <dgm:cxn modelId="{B8DF9D7B-2DD3-4B53-A647-5D5C3671F1A8}" srcId="{E9DEF3AD-7B0B-4B76-B2AD-7D3A4EE75C34}" destId="{DDABEBDE-4E56-42E5-888E-771C5598544A}" srcOrd="3" destOrd="0" parTransId="{6BA91AAA-22C8-4BC2-8062-79316DB0A4A6}" sibTransId="{D949B1BF-A9EF-41D0-AA5E-D596644F711D}"/>
    <dgm:cxn modelId="{675EC5CC-5B61-43AE-A46D-AFA91A1552F1}" type="presOf" srcId="{57C00F7A-BCEE-4968-8BE2-18D4E53DB295}" destId="{31840E43-1D41-4873-B7B5-BF8D04534C5B}" srcOrd="0" destOrd="0" presId="urn:microsoft.com/office/officeart/2005/8/layout/pList2#7"/>
    <dgm:cxn modelId="{5066B4D4-6190-4364-90DE-BBFDE4CC18B1}" type="presOf" srcId="{77D8C810-053E-43A2-A292-BCDD06D49129}" destId="{DE5CD73E-57F1-4BD8-ADE1-6C226FD1A871}" srcOrd="0" destOrd="0" presId="urn:microsoft.com/office/officeart/2005/8/layout/pList2#7"/>
    <dgm:cxn modelId="{6D969544-AE61-4786-96E2-7639566978FB}" type="presOf" srcId="{E9DEF3AD-7B0B-4B76-B2AD-7D3A4EE75C34}" destId="{86C33FBD-6870-4409-804E-22443A3B244E}" srcOrd="0" destOrd="0" presId="urn:microsoft.com/office/officeart/2005/8/layout/pList2#7"/>
    <dgm:cxn modelId="{444F7BBE-4AD6-406B-897B-8AAA7254FE5B}" type="presOf" srcId="{A4ED6A21-1832-48CD-A526-E818A24A438B}" destId="{9DFAE73C-FB61-4E33-A356-65F705C67140}" srcOrd="0" destOrd="0" presId="urn:microsoft.com/office/officeart/2005/8/layout/pList2#7"/>
    <dgm:cxn modelId="{CD5DE9CF-977F-468F-A4CA-CC25121E9AA3}" type="presOf" srcId="{035188B7-5C6B-4DAE-A06E-5C09C8AA14A6}" destId="{0F93CF8B-C7A8-4B44-AE3E-E2766525DB5F}" srcOrd="0" destOrd="0" presId="urn:microsoft.com/office/officeart/2005/8/layout/pList2#7"/>
    <dgm:cxn modelId="{8339F907-A038-4447-B0CE-C357B3F1EDC6}" srcId="{E9DEF3AD-7B0B-4B76-B2AD-7D3A4EE75C34}" destId="{117E67C6-93AE-4EC0-A7CB-3E8AF07DE79D}" srcOrd="2" destOrd="0" parTransId="{A2C93182-2074-486A-B41D-65E146EF8001}" sibTransId="{A4ED6A21-1832-48CD-A526-E818A24A438B}"/>
    <dgm:cxn modelId="{F257120F-CF4E-44FB-821E-E90193DA8F29}" type="presOf" srcId="{5F597531-EDE9-49CD-BD01-8A378BCA26AF}" destId="{4948CDDC-0E8D-4408-AB30-FFCCCE672AA4}" srcOrd="0" destOrd="0" presId="urn:microsoft.com/office/officeart/2005/8/layout/pList2#7"/>
    <dgm:cxn modelId="{560D3C12-33BD-455D-8A44-B5125CD2559A}" srcId="{E9DEF3AD-7B0B-4B76-B2AD-7D3A4EE75C34}" destId="{5F597531-EDE9-49CD-BD01-8A378BCA26AF}" srcOrd="0" destOrd="0" parTransId="{9C24B380-6913-4A55-B318-A968DBCA4982}" sibTransId="{57C00F7A-BCEE-4968-8BE2-18D4E53DB295}"/>
    <dgm:cxn modelId="{37A558A5-4690-4DF5-8816-4758F4905632}" type="presOf" srcId="{117E67C6-93AE-4EC0-A7CB-3E8AF07DE79D}" destId="{1857F0E3-7761-4BDC-9F52-B62E2962618A}" srcOrd="0" destOrd="0" presId="urn:microsoft.com/office/officeart/2005/8/layout/pList2#7"/>
    <dgm:cxn modelId="{00171296-7F11-486F-A1CF-351366F90BD3}" type="presParOf" srcId="{86C33FBD-6870-4409-804E-22443A3B244E}" destId="{E3BF70C8-5E86-459F-AB46-D2DCD105A99C}" srcOrd="0" destOrd="0" presId="urn:microsoft.com/office/officeart/2005/8/layout/pList2#7"/>
    <dgm:cxn modelId="{92E065C0-D7E5-4C58-B481-B981852C8CEC}" type="presParOf" srcId="{86C33FBD-6870-4409-804E-22443A3B244E}" destId="{40B96A74-E423-45C2-B7D1-C79ABD483494}" srcOrd="1" destOrd="0" presId="urn:microsoft.com/office/officeart/2005/8/layout/pList2#7"/>
    <dgm:cxn modelId="{62229AD1-6458-4DEB-860B-708D029AE838}" type="presParOf" srcId="{40B96A74-E423-45C2-B7D1-C79ABD483494}" destId="{236668D1-15A6-45A3-8E33-857795A6DEBE}" srcOrd="0" destOrd="0" presId="urn:microsoft.com/office/officeart/2005/8/layout/pList2#7"/>
    <dgm:cxn modelId="{7212CE9A-9098-44C5-82F4-353704D16B9F}" type="presParOf" srcId="{236668D1-15A6-45A3-8E33-857795A6DEBE}" destId="{4948CDDC-0E8D-4408-AB30-FFCCCE672AA4}" srcOrd="0" destOrd="0" presId="urn:microsoft.com/office/officeart/2005/8/layout/pList2#7"/>
    <dgm:cxn modelId="{59F4C2BC-BF86-4221-82BB-390AC2934DBD}" type="presParOf" srcId="{236668D1-15A6-45A3-8E33-857795A6DEBE}" destId="{256F448E-7ACA-4226-BA25-58C75B313810}" srcOrd="1" destOrd="0" presId="urn:microsoft.com/office/officeart/2005/8/layout/pList2#7"/>
    <dgm:cxn modelId="{91F1E116-85A9-4929-9CD5-C19E12DDDF53}" type="presParOf" srcId="{236668D1-15A6-45A3-8E33-857795A6DEBE}" destId="{3CF75E85-6243-433D-A9FB-BCA17AC54904}" srcOrd="2" destOrd="0" presId="urn:microsoft.com/office/officeart/2005/8/layout/pList2#7"/>
    <dgm:cxn modelId="{7A55554C-36A4-4FBA-A50F-F860A113119D}" type="presParOf" srcId="{40B96A74-E423-45C2-B7D1-C79ABD483494}" destId="{31840E43-1D41-4873-B7B5-BF8D04534C5B}" srcOrd="1" destOrd="0" presId="urn:microsoft.com/office/officeart/2005/8/layout/pList2#7"/>
    <dgm:cxn modelId="{F26C4BA1-7DB4-49E7-AA39-19E2296F7685}" type="presParOf" srcId="{40B96A74-E423-45C2-B7D1-C79ABD483494}" destId="{CE967257-BD6A-4C52-981C-2F853D2B3C02}" srcOrd="2" destOrd="0" presId="urn:microsoft.com/office/officeart/2005/8/layout/pList2#7"/>
    <dgm:cxn modelId="{585D2ADD-8DD1-485F-8FF3-F3394D2D5323}" type="presParOf" srcId="{CE967257-BD6A-4C52-981C-2F853D2B3C02}" destId="{0F93CF8B-C7A8-4B44-AE3E-E2766525DB5F}" srcOrd="0" destOrd="0" presId="urn:microsoft.com/office/officeart/2005/8/layout/pList2#7"/>
    <dgm:cxn modelId="{F7E1004F-C18A-47BF-BE3E-51BC96B86485}" type="presParOf" srcId="{CE967257-BD6A-4C52-981C-2F853D2B3C02}" destId="{ED28E1E9-319C-4D5E-AC6A-A7EFEB422C99}" srcOrd="1" destOrd="0" presId="urn:microsoft.com/office/officeart/2005/8/layout/pList2#7"/>
    <dgm:cxn modelId="{AC7AFE2B-D396-4A6B-A3B7-8B7882875C34}" type="presParOf" srcId="{CE967257-BD6A-4C52-981C-2F853D2B3C02}" destId="{00088F77-B8D0-423E-86AD-22FA2018B390}" srcOrd="2" destOrd="0" presId="urn:microsoft.com/office/officeart/2005/8/layout/pList2#7"/>
    <dgm:cxn modelId="{038CDC50-811E-4B80-B640-78EDAB6A48AF}" type="presParOf" srcId="{40B96A74-E423-45C2-B7D1-C79ABD483494}" destId="{DE5CD73E-57F1-4BD8-ADE1-6C226FD1A871}" srcOrd="3" destOrd="0" presId="urn:microsoft.com/office/officeart/2005/8/layout/pList2#7"/>
    <dgm:cxn modelId="{7612F516-62BA-40EB-8FB9-115A4BCA0C25}" type="presParOf" srcId="{40B96A74-E423-45C2-B7D1-C79ABD483494}" destId="{A12DDC86-76F3-4F0F-925B-AB7E4D190F09}" srcOrd="4" destOrd="0" presId="urn:microsoft.com/office/officeart/2005/8/layout/pList2#7"/>
    <dgm:cxn modelId="{2C074551-BACD-40C9-9E04-5FC7F492DB14}" type="presParOf" srcId="{A12DDC86-76F3-4F0F-925B-AB7E4D190F09}" destId="{1857F0E3-7761-4BDC-9F52-B62E2962618A}" srcOrd="0" destOrd="0" presId="urn:microsoft.com/office/officeart/2005/8/layout/pList2#7"/>
    <dgm:cxn modelId="{0A793440-EB90-4E93-A325-3BEF5A42AF1D}" type="presParOf" srcId="{A12DDC86-76F3-4F0F-925B-AB7E4D190F09}" destId="{E1071272-519B-4035-B692-87F289A3BC76}" srcOrd="1" destOrd="0" presId="urn:microsoft.com/office/officeart/2005/8/layout/pList2#7"/>
    <dgm:cxn modelId="{A5D333C5-87C7-48CF-ABC1-303799E870CF}" type="presParOf" srcId="{A12DDC86-76F3-4F0F-925B-AB7E4D190F09}" destId="{C5F05CE5-78E2-48C6-94E8-FC7C15F86850}" srcOrd="2" destOrd="0" presId="urn:microsoft.com/office/officeart/2005/8/layout/pList2#7"/>
    <dgm:cxn modelId="{1DE83F4C-6F9E-4466-9CFE-C1887A6E87EA}" type="presParOf" srcId="{40B96A74-E423-45C2-B7D1-C79ABD483494}" destId="{9DFAE73C-FB61-4E33-A356-65F705C67140}" srcOrd="5" destOrd="0" presId="urn:microsoft.com/office/officeart/2005/8/layout/pList2#7"/>
    <dgm:cxn modelId="{7984C026-C6D8-4983-81B9-83B60ED67C81}" type="presParOf" srcId="{40B96A74-E423-45C2-B7D1-C79ABD483494}" destId="{C50EF051-E4EC-4BF4-8292-34A27654A346}" srcOrd="6" destOrd="0" presId="urn:microsoft.com/office/officeart/2005/8/layout/pList2#7"/>
    <dgm:cxn modelId="{68CF5289-CD08-4C9A-8DB2-E6B592F9088D}" type="presParOf" srcId="{C50EF051-E4EC-4BF4-8292-34A27654A346}" destId="{6E0CC027-3E93-4C40-9DBC-A01624A7168F}" srcOrd="0" destOrd="0" presId="urn:microsoft.com/office/officeart/2005/8/layout/pList2#7"/>
    <dgm:cxn modelId="{71F2F760-BB0B-486B-9527-D7431C31C458}" type="presParOf" srcId="{C50EF051-E4EC-4BF4-8292-34A27654A346}" destId="{2C2E245C-EC1B-4FE8-8B74-748E567F3F65}" srcOrd="1" destOrd="0" presId="urn:microsoft.com/office/officeart/2005/8/layout/pList2#7"/>
    <dgm:cxn modelId="{DD769F57-5C02-4040-8452-32E26561586F}" type="presParOf" srcId="{C50EF051-E4EC-4BF4-8292-34A27654A346}" destId="{0745A3D6-A53E-4DCF-ABFB-EB3F2779D716}" srcOrd="2" destOrd="0" presId="urn:microsoft.com/office/officeart/2005/8/layout/pList2#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5826CA-3FE9-491F-A546-AE76D34410A0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4D528F3F-4817-474A-B1B8-06567CE1CFFF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特色社團</a:t>
          </a:r>
          <a:r>
            <a:rPr lang="en-US" altLang="zh-TW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醒獅社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FF0FE2F-C553-4D3A-9650-4C3000E96693}" type="parTrans" cxnId="{1276BE4D-3BDC-4392-A442-491394955BF5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66E4967-050A-4788-8D1F-E4E72600E737}" type="sibTrans" cxnId="{1276BE4D-3BDC-4392-A442-491394955BF5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B56A423-421D-4C55-8EF3-427F98D3E570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校慶運動會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1721AB3-B505-4686-886E-43AEDFC9E7BB}" type="parTrans" cxnId="{DFA744FF-8928-47B7-BFD0-2D3EF7892408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DA18879-8AB9-4B55-A4DE-382B2784E0DB}" type="sibTrans" cxnId="{DFA744FF-8928-47B7-BFD0-2D3EF7892408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DE56453-19A7-416F-AFB6-373B9D63EE89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勵志歌曲比賽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AC771B0-6DD0-49FD-96B6-653D7F4E12F9}" type="parTrans" cxnId="{F8962A4B-2D66-4B30-A324-4F6A9B783022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9BDB866-4B08-40C0-90C1-22FD42A6F941}" type="sibTrans" cxnId="{F8962A4B-2D66-4B30-A324-4F6A9B783022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D89BC83-8A52-485E-B691-F3244A1B69D8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意氣風發才藝競賽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1ADF208-1780-4CEB-942C-7D8998AD8B37}" type="parTrans" cxnId="{4DD8EE30-0A35-4898-BE84-BAA702ACDD23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6A5CD23-1C6A-47D7-9E85-2F731F0ED8D0}" type="sibTrans" cxnId="{4DD8EE30-0A35-4898-BE84-BAA702ACDD23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A687982-018E-485C-8724-0C87480EB0C1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職場英語營隊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DD74B11-1525-4016-85D7-BA932B4B3722}" type="parTrans" cxnId="{16C7CEBC-771D-44E5-B171-BFE03FFE22E0}">
      <dgm:prSet/>
      <dgm:spPr/>
      <dgm:t>
        <a:bodyPr/>
        <a:lstStyle/>
        <a:p>
          <a:endParaRPr lang="zh-TW" altLang="en-US"/>
        </a:p>
      </dgm:t>
    </dgm:pt>
    <dgm:pt modelId="{F3AC29B0-FDCB-448A-8035-93C34D7ABE9F}" type="sibTrans" cxnId="{16C7CEBC-771D-44E5-B171-BFE03FFE22E0}">
      <dgm:prSet/>
      <dgm:spPr/>
      <dgm:t>
        <a:bodyPr/>
        <a:lstStyle/>
        <a:p>
          <a:endParaRPr lang="zh-TW" altLang="en-US"/>
        </a:p>
      </dgm:t>
    </dgm:pt>
    <dgm:pt modelId="{0E15A2C6-14DE-4D5B-AAA7-4A08904549F6}">
      <dgm:prSet phldrT="[文字]" custT="1"/>
      <dgm:spPr/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全國技藝競賽</a:t>
          </a:r>
          <a:endParaRPr lang="zh-TW" altLang="en-US" sz="1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2F34170-FBEE-49C7-8351-CDE5E95BC05A}" type="parTrans" cxnId="{4C8553E1-7984-49FC-BFB7-C3A2B168FAA2}">
      <dgm:prSet/>
      <dgm:spPr/>
      <dgm:t>
        <a:bodyPr/>
        <a:lstStyle/>
        <a:p>
          <a:endParaRPr lang="zh-TW" altLang="en-US"/>
        </a:p>
      </dgm:t>
    </dgm:pt>
    <dgm:pt modelId="{741F093E-E940-4723-A40C-FAD07DB19760}" type="sibTrans" cxnId="{4C8553E1-7984-49FC-BFB7-C3A2B168FAA2}">
      <dgm:prSet/>
      <dgm:spPr/>
      <dgm:t>
        <a:bodyPr/>
        <a:lstStyle/>
        <a:p>
          <a:endParaRPr lang="zh-TW" altLang="en-US"/>
        </a:p>
      </dgm:t>
    </dgm:pt>
    <dgm:pt modelId="{AEB9D6E9-7F53-402C-8FCC-10A65C33467D}" type="pres">
      <dgm:prSet presAssocID="{325826CA-3FE9-491F-A546-AE76D34410A0}" presName="diagram" presStyleCnt="0">
        <dgm:presLayoutVars>
          <dgm:dir/>
          <dgm:animLvl val="lvl"/>
          <dgm:resizeHandles val="exact"/>
        </dgm:presLayoutVars>
      </dgm:prSet>
      <dgm:spPr/>
    </dgm:pt>
    <dgm:pt modelId="{51962AF5-46E7-4207-AFD0-84089F1BC9A1}" type="pres">
      <dgm:prSet presAssocID="{4D528F3F-4817-474A-B1B8-06567CE1CFFF}" presName="compNode" presStyleCnt="0"/>
      <dgm:spPr/>
    </dgm:pt>
    <dgm:pt modelId="{873078CB-746A-4FDB-B438-10EE23E653FA}" type="pres">
      <dgm:prSet presAssocID="{4D528F3F-4817-474A-B1B8-06567CE1CFFF}" presName="childRect" presStyleLbl="bgAcc1" presStyleIdx="0" presStyleCnt="6" custScaleX="101896" custScaleY="10763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AB80E5-D71F-409C-B639-26B4AB40F8EE}" type="pres">
      <dgm:prSet presAssocID="{4D528F3F-4817-474A-B1B8-06567CE1CFF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7BC56F-DF2B-46EC-B379-A6C7FB064BB8}" type="pres">
      <dgm:prSet presAssocID="{4D528F3F-4817-474A-B1B8-06567CE1CFFF}" presName="parentRect" presStyleLbl="alignNode1" presStyleIdx="0" presStyleCnt="6" custScaleX="96985" custLinFactNeighborX="-2398" custLinFactNeighborY="17435"/>
      <dgm:spPr/>
      <dgm:t>
        <a:bodyPr/>
        <a:lstStyle/>
        <a:p>
          <a:endParaRPr lang="zh-TW" altLang="en-US"/>
        </a:p>
      </dgm:t>
    </dgm:pt>
    <dgm:pt modelId="{19E542AC-8766-42E2-9B22-F2099DE20308}" type="pres">
      <dgm:prSet presAssocID="{4D528F3F-4817-474A-B1B8-06567CE1CFFF}" presName="adorn" presStyleLbl="fgAccFollowNode1" presStyleIdx="0" presStyleCnt="6"/>
      <dgm:spPr/>
    </dgm:pt>
    <dgm:pt modelId="{07885CC7-7B4A-4CC3-A765-CA0FD5C510FC}" type="pres">
      <dgm:prSet presAssocID="{766E4967-050A-4788-8D1F-E4E72600E73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3FDBEE1-39B3-48DD-A27D-3DFCD2FF87DE}" type="pres">
      <dgm:prSet presAssocID="{FB56A423-421D-4C55-8EF3-427F98D3E570}" presName="compNode" presStyleCnt="0"/>
      <dgm:spPr/>
    </dgm:pt>
    <dgm:pt modelId="{F9747FC3-D647-4D4D-93B9-DD37F1F7B611}" type="pres">
      <dgm:prSet presAssocID="{FB56A423-421D-4C55-8EF3-427F98D3E570}" presName="childRect" presStyleLbl="bgAcc1" presStyleIdx="1" presStyleCnt="6" custScaleY="11622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860048-4AAF-4472-AF73-F673A30866D3}" type="pres">
      <dgm:prSet presAssocID="{FB56A423-421D-4C55-8EF3-427F98D3E5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431B07-8197-4359-A70A-10920E944817}" type="pres">
      <dgm:prSet presAssocID="{FB56A423-421D-4C55-8EF3-427F98D3E570}" presName="parentRect" presStyleLbl="alignNode1" presStyleIdx="1" presStyleCnt="6" custLinFactNeighborX="-213" custLinFactNeighborY="9319"/>
      <dgm:spPr/>
      <dgm:t>
        <a:bodyPr/>
        <a:lstStyle/>
        <a:p>
          <a:endParaRPr lang="zh-TW" altLang="en-US"/>
        </a:p>
      </dgm:t>
    </dgm:pt>
    <dgm:pt modelId="{C6AC7815-B8F1-4CD3-B2C4-2EEB4C946236}" type="pres">
      <dgm:prSet presAssocID="{FB56A423-421D-4C55-8EF3-427F98D3E570}" presName="adorn" presStyleLbl="fgAccFollowNode1" presStyleIdx="1" presStyleCnt="6"/>
      <dgm:spPr/>
    </dgm:pt>
    <dgm:pt modelId="{61C5BF3E-8262-4BF1-B623-70E97CD0B160}" type="pres">
      <dgm:prSet presAssocID="{1DA18879-8AB9-4B55-A4DE-382B2784E0D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865065C-CB6E-443A-A7DF-DBAABB5ABED9}" type="pres">
      <dgm:prSet presAssocID="{6DE56453-19A7-416F-AFB6-373B9D63EE89}" presName="compNode" presStyleCnt="0"/>
      <dgm:spPr/>
    </dgm:pt>
    <dgm:pt modelId="{551AC85E-37A5-419F-BED7-28478117FBF0}" type="pres">
      <dgm:prSet presAssocID="{6DE56453-19A7-416F-AFB6-373B9D63EE89}" presName="childRect" presStyleLbl="bgAcc1" presStyleIdx="2" presStyleCnt="6" custScaleY="126732" custLinFactNeighborX="1460" custLinFactNeighborY="-1876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6548CFC-3F11-451B-8AD8-8D585F5E5612}" type="pres">
      <dgm:prSet presAssocID="{6DE56453-19A7-416F-AFB6-373B9D63EE8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D8485E-49C8-46A4-86B2-81517C0A238F}" type="pres">
      <dgm:prSet presAssocID="{6DE56453-19A7-416F-AFB6-373B9D63EE89}" presName="parentRect" presStyleLbl="alignNode1" presStyleIdx="2" presStyleCnt="6" custLinFactNeighborX="1460" custLinFactNeighborY="-16473"/>
      <dgm:spPr/>
      <dgm:t>
        <a:bodyPr/>
        <a:lstStyle/>
        <a:p>
          <a:endParaRPr lang="zh-TW" altLang="en-US"/>
        </a:p>
      </dgm:t>
    </dgm:pt>
    <dgm:pt modelId="{1DFB1927-9A8D-4DAE-9681-68A786101ED5}" type="pres">
      <dgm:prSet presAssocID="{6DE56453-19A7-416F-AFB6-373B9D63EE89}" presName="adorn" presStyleLbl="fgAccFollowNode1" presStyleIdx="2" presStyleCnt="6" custLinFactNeighborX="-1915" custLinFactNeighborY="-42375"/>
      <dgm:spPr/>
    </dgm:pt>
    <dgm:pt modelId="{B12B5EB3-AC6C-42EA-B032-8440F1FED0A6}" type="pres">
      <dgm:prSet presAssocID="{F9BDB866-4B08-40C0-90C1-22FD42A6F94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6F420DA-174B-4001-BCD6-9183A36E4297}" type="pres">
      <dgm:prSet presAssocID="{8D89BC83-8A52-485E-B691-F3244A1B69D8}" presName="compNode" presStyleCnt="0"/>
      <dgm:spPr/>
    </dgm:pt>
    <dgm:pt modelId="{E165F21F-2C1A-4774-A60D-73BE4DE25916}" type="pres">
      <dgm:prSet presAssocID="{8D89BC83-8A52-485E-B691-F3244A1B69D8}" presName="childRect" presStyleLbl="bgAcc1" presStyleIdx="3" presStyleCnt="6" custScaleY="120214" custLinFactNeighborX="110" custLinFactNeighborY="-2039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D7FFFF1-8137-41B8-BB59-7C71FC714366}" type="pres">
      <dgm:prSet presAssocID="{8D89BC83-8A52-485E-B691-F3244A1B69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32CF9A-6213-4A13-A890-2D05A0BB7F7C}" type="pres">
      <dgm:prSet presAssocID="{8D89BC83-8A52-485E-B691-F3244A1B69D8}" presName="parentRect" presStyleLbl="alignNode1" presStyleIdx="3" presStyleCnt="6" custLinFactNeighborX="110" custLinFactNeighborY="-12683"/>
      <dgm:spPr/>
      <dgm:t>
        <a:bodyPr/>
        <a:lstStyle/>
        <a:p>
          <a:endParaRPr lang="zh-TW" altLang="en-US"/>
        </a:p>
      </dgm:t>
    </dgm:pt>
    <dgm:pt modelId="{8FED0CBB-9147-4D3C-8886-48C55519F796}" type="pres">
      <dgm:prSet presAssocID="{8D89BC83-8A52-485E-B691-F3244A1B69D8}" presName="adorn" presStyleLbl="fgAccFollowNode1" presStyleIdx="3" presStyleCnt="6" custLinFactNeighborX="-4177" custLinFactNeighborY="-38899"/>
      <dgm:spPr/>
    </dgm:pt>
    <dgm:pt modelId="{92C60504-6FCB-4ECA-9B07-3A421A94F1E4}" type="pres">
      <dgm:prSet presAssocID="{96A5CD23-1C6A-47D7-9E85-2F731F0ED8D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7AE370F-D0D7-46D8-9772-CE3259EB76D7}" type="pres">
      <dgm:prSet presAssocID="{0E15A2C6-14DE-4D5B-AAA7-4A08904549F6}" presName="compNode" presStyleCnt="0"/>
      <dgm:spPr/>
    </dgm:pt>
    <dgm:pt modelId="{85C2B092-242F-473F-920D-21081B899F4E}" type="pres">
      <dgm:prSet presAssocID="{0E15A2C6-14DE-4D5B-AAA7-4A08904549F6}" presName="childRect" presStyleLbl="bgAcc1" presStyleIdx="4" presStyleCnt="6" custLinFactNeighborX="1460" custLinFactNeighborY="-2447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A97A008-5BE7-4CCD-A5DD-8D4734BBA932}" type="pres">
      <dgm:prSet presAssocID="{0E15A2C6-14DE-4D5B-AAA7-4A08904549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F77141-20D6-46BA-8B60-ED1A09A371EF}" type="pres">
      <dgm:prSet presAssocID="{0E15A2C6-14DE-4D5B-AAA7-4A08904549F6}" presName="parentRect" presStyleLbl="alignNode1" presStyleIdx="4" presStyleCnt="6" custLinFactNeighborX="1460" custLinFactNeighborY="-54057"/>
      <dgm:spPr/>
      <dgm:t>
        <a:bodyPr/>
        <a:lstStyle/>
        <a:p>
          <a:endParaRPr lang="zh-TW" altLang="en-US"/>
        </a:p>
      </dgm:t>
    </dgm:pt>
    <dgm:pt modelId="{74FB1236-CD8E-4043-8289-38E939DACD25}" type="pres">
      <dgm:prSet presAssocID="{0E15A2C6-14DE-4D5B-AAA7-4A08904549F6}" presName="adorn" presStyleLbl="fgAccFollowNode1" presStyleIdx="4" presStyleCnt="6" custLinFactNeighborX="-1915" custLinFactNeighborY="-76843"/>
      <dgm:spPr/>
    </dgm:pt>
    <dgm:pt modelId="{4BC95E52-F425-4281-9BDA-B764A4067FAE}" type="pres">
      <dgm:prSet presAssocID="{741F093E-E940-4723-A40C-FAD07DB1976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8CC2F7D-B9E9-4553-9EA7-DAA47E47901E}" type="pres">
      <dgm:prSet presAssocID="{3A687982-018E-485C-8724-0C87480EB0C1}" presName="compNode" presStyleCnt="0"/>
      <dgm:spPr/>
    </dgm:pt>
    <dgm:pt modelId="{092DD6FE-18AC-4EC8-9F72-7003FFBF5579}" type="pres">
      <dgm:prSet presAssocID="{3A687982-018E-485C-8724-0C87480EB0C1}" presName="childRect" presStyleLbl="bgAcc1" presStyleIdx="5" presStyleCnt="6" custLinFactNeighborX="110" custLinFactNeighborY="-2447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DE20085-9782-4819-8E5C-20CB45FF44F1}" type="pres">
      <dgm:prSet presAssocID="{3A687982-018E-485C-8724-0C87480EB0C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69A2BC-DD1A-4F22-A240-C24E3A840059}" type="pres">
      <dgm:prSet presAssocID="{3A687982-018E-485C-8724-0C87480EB0C1}" presName="parentRect" presStyleLbl="alignNode1" presStyleIdx="5" presStyleCnt="6" custLinFactNeighborX="110" custLinFactNeighborY="-54057"/>
      <dgm:spPr/>
      <dgm:t>
        <a:bodyPr/>
        <a:lstStyle/>
        <a:p>
          <a:endParaRPr lang="zh-TW" altLang="en-US"/>
        </a:p>
      </dgm:t>
    </dgm:pt>
    <dgm:pt modelId="{C8444FC2-5EEB-4104-88B9-6108F2639FE7}" type="pres">
      <dgm:prSet presAssocID="{3A687982-018E-485C-8724-0C87480EB0C1}" presName="adorn" presStyleLbl="fgAccFollowNode1" presStyleIdx="5" presStyleCnt="6" custLinFactNeighborX="-4177" custLinFactNeighborY="-76843"/>
      <dgm:spPr/>
    </dgm:pt>
  </dgm:ptLst>
  <dgm:cxnLst>
    <dgm:cxn modelId="{DFA744FF-8928-47B7-BFD0-2D3EF7892408}" srcId="{325826CA-3FE9-491F-A546-AE76D34410A0}" destId="{FB56A423-421D-4C55-8EF3-427F98D3E570}" srcOrd="1" destOrd="0" parTransId="{91721AB3-B505-4686-886E-43AEDFC9E7BB}" sibTransId="{1DA18879-8AB9-4B55-A4DE-382B2784E0DB}"/>
    <dgm:cxn modelId="{C22F67E4-D2F8-4CAD-B5A9-E563E5D07078}" type="presOf" srcId="{8D89BC83-8A52-485E-B691-F3244A1B69D8}" destId="{3D7FFFF1-8137-41B8-BB59-7C71FC714366}" srcOrd="0" destOrd="0" presId="urn:microsoft.com/office/officeart/2005/8/layout/bList2#1"/>
    <dgm:cxn modelId="{2FF9E568-44E4-42DA-8604-64FC069F9E27}" type="presOf" srcId="{741F093E-E940-4723-A40C-FAD07DB19760}" destId="{4BC95E52-F425-4281-9BDA-B764A4067FAE}" srcOrd="0" destOrd="0" presId="urn:microsoft.com/office/officeart/2005/8/layout/bList2#1"/>
    <dgm:cxn modelId="{FA05B7C9-3266-492C-B7BF-91C13933CE50}" type="presOf" srcId="{FB56A423-421D-4C55-8EF3-427F98D3E570}" destId="{EB860048-4AAF-4472-AF73-F673A30866D3}" srcOrd="0" destOrd="0" presId="urn:microsoft.com/office/officeart/2005/8/layout/bList2#1"/>
    <dgm:cxn modelId="{62F2708D-5A75-4BA7-BD6A-69621E5CE968}" type="presOf" srcId="{6DE56453-19A7-416F-AFB6-373B9D63EE89}" destId="{E6548CFC-3F11-451B-8AD8-8D585F5E5612}" srcOrd="0" destOrd="0" presId="urn:microsoft.com/office/officeart/2005/8/layout/bList2#1"/>
    <dgm:cxn modelId="{C3351088-13EA-49C1-A780-889C9D055D33}" type="presOf" srcId="{8D89BC83-8A52-485E-B691-F3244A1B69D8}" destId="{5532CF9A-6213-4A13-A890-2D05A0BB7F7C}" srcOrd="1" destOrd="0" presId="urn:microsoft.com/office/officeart/2005/8/layout/bList2#1"/>
    <dgm:cxn modelId="{4C8553E1-7984-49FC-BFB7-C3A2B168FAA2}" srcId="{325826CA-3FE9-491F-A546-AE76D34410A0}" destId="{0E15A2C6-14DE-4D5B-AAA7-4A08904549F6}" srcOrd="4" destOrd="0" parTransId="{22F34170-FBEE-49C7-8351-CDE5E95BC05A}" sibTransId="{741F093E-E940-4723-A40C-FAD07DB19760}"/>
    <dgm:cxn modelId="{6E2C0068-3815-4D46-AD2C-AEF5699C8323}" type="presOf" srcId="{0E15A2C6-14DE-4D5B-AAA7-4A08904549F6}" destId="{1A97A008-5BE7-4CCD-A5DD-8D4734BBA932}" srcOrd="0" destOrd="0" presId="urn:microsoft.com/office/officeart/2005/8/layout/bList2#1"/>
    <dgm:cxn modelId="{5960C43A-16CB-42E0-8732-64E18B70219A}" type="presOf" srcId="{FB56A423-421D-4C55-8EF3-427F98D3E570}" destId="{E4431B07-8197-4359-A70A-10920E944817}" srcOrd="1" destOrd="0" presId="urn:microsoft.com/office/officeart/2005/8/layout/bList2#1"/>
    <dgm:cxn modelId="{4662058A-035B-4E98-BB54-81B93C725A4E}" type="presOf" srcId="{1DA18879-8AB9-4B55-A4DE-382B2784E0DB}" destId="{61C5BF3E-8262-4BF1-B623-70E97CD0B160}" srcOrd="0" destOrd="0" presId="urn:microsoft.com/office/officeart/2005/8/layout/bList2#1"/>
    <dgm:cxn modelId="{BFECBFBD-04F3-4E3F-BAB7-76E7FA5D1BC1}" type="presOf" srcId="{F9BDB866-4B08-40C0-90C1-22FD42A6F941}" destId="{B12B5EB3-AC6C-42EA-B032-8440F1FED0A6}" srcOrd="0" destOrd="0" presId="urn:microsoft.com/office/officeart/2005/8/layout/bList2#1"/>
    <dgm:cxn modelId="{F8962A4B-2D66-4B30-A324-4F6A9B783022}" srcId="{325826CA-3FE9-491F-A546-AE76D34410A0}" destId="{6DE56453-19A7-416F-AFB6-373B9D63EE89}" srcOrd="2" destOrd="0" parTransId="{0AC771B0-6DD0-49FD-96B6-653D7F4E12F9}" sibTransId="{F9BDB866-4B08-40C0-90C1-22FD42A6F941}"/>
    <dgm:cxn modelId="{0C8B0E5C-6F7A-4C78-9227-56899520562F}" type="presOf" srcId="{325826CA-3FE9-491F-A546-AE76D34410A0}" destId="{AEB9D6E9-7F53-402C-8FCC-10A65C33467D}" srcOrd="0" destOrd="0" presId="urn:microsoft.com/office/officeart/2005/8/layout/bList2#1"/>
    <dgm:cxn modelId="{F97CCCA4-15B3-4D2F-9C62-1A37156808D0}" type="presOf" srcId="{766E4967-050A-4788-8D1F-E4E72600E737}" destId="{07885CC7-7B4A-4CC3-A765-CA0FD5C510FC}" srcOrd="0" destOrd="0" presId="urn:microsoft.com/office/officeart/2005/8/layout/bList2#1"/>
    <dgm:cxn modelId="{16726076-5C25-468E-B601-03D3CCDB61D6}" type="presOf" srcId="{4D528F3F-4817-474A-B1B8-06567CE1CFFF}" destId="{EDAB80E5-D71F-409C-B639-26B4AB40F8EE}" srcOrd="0" destOrd="0" presId="urn:microsoft.com/office/officeart/2005/8/layout/bList2#1"/>
    <dgm:cxn modelId="{EECFC59F-FD4E-4D19-97FB-9A232E8B8015}" type="presOf" srcId="{3A687982-018E-485C-8724-0C87480EB0C1}" destId="{EDE20085-9782-4819-8E5C-20CB45FF44F1}" srcOrd="0" destOrd="0" presId="urn:microsoft.com/office/officeart/2005/8/layout/bList2#1"/>
    <dgm:cxn modelId="{25A14D4C-2149-4B72-B30A-D0980D8DA918}" type="presOf" srcId="{96A5CD23-1C6A-47D7-9E85-2F731F0ED8D0}" destId="{92C60504-6FCB-4ECA-9B07-3A421A94F1E4}" srcOrd="0" destOrd="0" presId="urn:microsoft.com/office/officeart/2005/8/layout/bList2#1"/>
    <dgm:cxn modelId="{16C7CEBC-771D-44E5-B171-BFE03FFE22E0}" srcId="{325826CA-3FE9-491F-A546-AE76D34410A0}" destId="{3A687982-018E-485C-8724-0C87480EB0C1}" srcOrd="5" destOrd="0" parTransId="{FDD74B11-1525-4016-85D7-BA932B4B3722}" sibTransId="{F3AC29B0-FDCB-448A-8035-93C34D7ABE9F}"/>
    <dgm:cxn modelId="{B320AA59-3CC9-4983-A82A-4A671FF7AA87}" type="presOf" srcId="{3A687982-018E-485C-8724-0C87480EB0C1}" destId="{6569A2BC-DD1A-4F22-A240-C24E3A840059}" srcOrd="1" destOrd="0" presId="urn:microsoft.com/office/officeart/2005/8/layout/bList2#1"/>
    <dgm:cxn modelId="{1276BE4D-3BDC-4392-A442-491394955BF5}" srcId="{325826CA-3FE9-491F-A546-AE76D34410A0}" destId="{4D528F3F-4817-474A-B1B8-06567CE1CFFF}" srcOrd="0" destOrd="0" parTransId="{BFF0FE2F-C553-4D3A-9650-4C3000E96693}" sibTransId="{766E4967-050A-4788-8D1F-E4E72600E737}"/>
    <dgm:cxn modelId="{4DD8EE30-0A35-4898-BE84-BAA702ACDD23}" srcId="{325826CA-3FE9-491F-A546-AE76D34410A0}" destId="{8D89BC83-8A52-485E-B691-F3244A1B69D8}" srcOrd="3" destOrd="0" parTransId="{21ADF208-1780-4CEB-942C-7D8998AD8B37}" sibTransId="{96A5CD23-1C6A-47D7-9E85-2F731F0ED8D0}"/>
    <dgm:cxn modelId="{2FCF1855-A971-470B-8EB9-77E34F51840C}" type="presOf" srcId="{6DE56453-19A7-416F-AFB6-373B9D63EE89}" destId="{CBD8485E-49C8-46A4-86B2-81517C0A238F}" srcOrd="1" destOrd="0" presId="urn:microsoft.com/office/officeart/2005/8/layout/bList2#1"/>
    <dgm:cxn modelId="{36B4E907-A2C1-498A-99F2-16FAB8D961EE}" type="presOf" srcId="{0E15A2C6-14DE-4D5B-AAA7-4A08904549F6}" destId="{1EF77141-20D6-46BA-8B60-ED1A09A371EF}" srcOrd="1" destOrd="0" presId="urn:microsoft.com/office/officeart/2005/8/layout/bList2#1"/>
    <dgm:cxn modelId="{3661B35E-9496-4D9C-ADA4-49C51DC2CC9E}" type="presOf" srcId="{4D528F3F-4817-474A-B1B8-06567CE1CFFF}" destId="{2E7BC56F-DF2B-46EC-B379-A6C7FB064BB8}" srcOrd="1" destOrd="0" presId="urn:microsoft.com/office/officeart/2005/8/layout/bList2#1"/>
    <dgm:cxn modelId="{1D799D29-DF4A-47AE-9F57-CFCB73D1229E}" type="presParOf" srcId="{AEB9D6E9-7F53-402C-8FCC-10A65C33467D}" destId="{51962AF5-46E7-4207-AFD0-84089F1BC9A1}" srcOrd="0" destOrd="0" presId="urn:microsoft.com/office/officeart/2005/8/layout/bList2#1"/>
    <dgm:cxn modelId="{A454D3B7-2F8E-4FDF-A08F-8A85893FD9C6}" type="presParOf" srcId="{51962AF5-46E7-4207-AFD0-84089F1BC9A1}" destId="{873078CB-746A-4FDB-B438-10EE23E653FA}" srcOrd="0" destOrd="0" presId="urn:microsoft.com/office/officeart/2005/8/layout/bList2#1"/>
    <dgm:cxn modelId="{3BF36FE9-BA38-4D10-A403-C10A5B027188}" type="presParOf" srcId="{51962AF5-46E7-4207-AFD0-84089F1BC9A1}" destId="{EDAB80E5-D71F-409C-B639-26B4AB40F8EE}" srcOrd="1" destOrd="0" presId="urn:microsoft.com/office/officeart/2005/8/layout/bList2#1"/>
    <dgm:cxn modelId="{DC2B5411-3B84-4572-B6F8-9AF463CB3945}" type="presParOf" srcId="{51962AF5-46E7-4207-AFD0-84089F1BC9A1}" destId="{2E7BC56F-DF2B-46EC-B379-A6C7FB064BB8}" srcOrd="2" destOrd="0" presId="urn:microsoft.com/office/officeart/2005/8/layout/bList2#1"/>
    <dgm:cxn modelId="{49F52EDF-9AE5-4ECB-86BB-E1756A4B565E}" type="presParOf" srcId="{51962AF5-46E7-4207-AFD0-84089F1BC9A1}" destId="{19E542AC-8766-42E2-9B22-F2099DE20308}" srcOrd="3" destOrd="0" presId="urn:microsoft.com/office/officeart/2005/8/layout/bList2#1"/>
    <dgm:cxn modelId="{CE6B9D35-6F04-4470-BE75-AFBE9AEA7018}" type="presParOf" srcId="{AEB9D6E9-7F53-402C-8FCC-10A65C33467D}" destId="{07885CC7-7B4A-4CC3-A765-CA0FD5C510FC}" srcOrd="1" destOrd="0" presId="urn:microsoft.com/office/officeart/2005/8/layout/bList2#1"/>
    <dgm:cxn modelId="{A56B23AA-658D-46EA-AAB8-E1B0F4FF28D3}" type="presParOf" srcId="{AEB9D6E9-7F53-402C-8FCC-10A65C33467D}" destId="{93FDBEE1-39B3-48DD-A27D-3DFCD2FF87DE}" srcOrd="2" destOrd="0" presId="urn:microsoft.com/office/officeart/2005/8/layout/bList2#1"/>
    <dgm:cxn modelId="{8DCEB548-7183-4E49-B11E-4DBE83D4F917}" type="presParOf" srcId="{93FDBEE1-39B3-48DD-A27D-3DFCD2FF87DE}" destId="{F9747FC3-D647-4D4D-93B9-DD37F1F7B611}" srcOrd="0" destOrd="0" presId="urn:microsoft.com/office/officeart/2005/8/layout/bList2#1"/>
    <dgm:cxn modelId="{924285B9-F16A-43E0-997E-E16C888CC89E}" type="presParOf" srcId="{93FDBEE1-39B3-48DD-A27D-3DFCD2FF87DE}" destId="{EB860048-4AAF-4472-AF73-F673A30866D3}" srcOrd="1" destOrd="0" presId="urn:microsoft.com/office/officeart/2005/8/layout/bList2#1"/>
    <dgm:cxn modelId="{2B06F8A5-FF80-4495-B50D-92E009D31AC4}" type="presParOf" srcId="{93FDBEE1-39B3-48DD-A27D-3DFCD2FF87DE}" destId="{E4431B07-8197-4359-A70A-10920E944817}" srcOrd="2" destOrd="0" presId="urn:microsoft.com/office/officeart/2005/8/layout/bList2#1"/>
    <dgm:cxn modelId="{2653DAF2-81A1-4C5F-80D4-FBB78405AB96}" type="presParOf" srcId="{93FDBEE1-39B3-48DD-A27D-3DFCD2FF87DE}" destId="{C6AC7815-B8F1-4CD3-B2C4-2EEB4C946236}" srcOrd="3" destOrd="0" presId="urn:microsoft.com/office/officeart/2005/8/layout/bList2#1"/>
    <dgm:cxn modelId="{6AE07F8E-EC82-4F55-BB11-18E46C9A8C93}" type="presParOf" srcId="{AEB9D6E9-7F53-402C-8FCC-10A65C33467D}" destId="{61C5BF3E-8262-4BF1-B623-70E97CD0B160}" srcOrd="3" destOrd="0" presId="urn:microsoft.com/office/officeart/2005/8/layout/bList2#1"/>
    <dgm:cxn modelId="{4A37F0B6-3482-4B4F-8960-FC81465F7F61}" type="presParOf" srcId="{AEB9D6E9-7F53-402C-8FCC-10A65C33467D}" destId="{6865065C-CB6E-443A-A7DF-DBAABB5ABED9}" srcOrd="4" destOrd="0" presId="urn:microsoft.com/office/officeart/2005/8/layout/bList2#1"/>
    <dgm:cxn modelId="{1C1A24E3-4A56-4B06-AF26-153C5711FAC5}" type="presParOf" srcId="{6865065C-CB6E-443A-A7DF-DBAABB5ABED9}" destId="{551AC85E-37A5-419F-BED7-28478117FBF0}" srcOrd="0" destOrd="0" presId="urn:microsoft.com/office/officeart/2005/8/layout/bList2#1"/>
    <dgm:cxn modelId="{520C7195-090E-45A6-AD00-70106D474466}" type="presParOf" srcId="{6865065C-CB6E-443A-A7DF-DBAABB5ABED9}" destId="{E6548CFC-3F11-451B-8AD8-8D585F5E5612}" srcOrd="1" destOrd="0" presId="urn:microsoft.com/office/officeart/2005/8/layout/bList2#1"/>
    <dgm:cxn modelId="{9A47FD5E-7D50-402E-A9DA-5F5654EC38F2}" type="presParOf" srcId="{6865065C-CB6E-443A-A7DF-DBAABB5ABED9}" destId="{CBD8485E-49C8-46A4-86B2-81517C0A238F}" srcOrd="2" destOrd="0" presId="urn:microsoft.com/office/officeart/2005/8/layout/bList2#1"/>
    <dgm:cxn modelId="{40A73546-9B52-48AA-8A78-3E68A210FCAA}" type="presParOf" srcId="{6865065C-CB6E-443A-A7DF-DBAABB5ABED9}" destId="{1DFB1927-9A8D-4DAE-9681-68A786101ED5}" srcOrd="3" destOrd="0" presId="urn:microsoft.com/office/officeart/2005/8/layout/bList2#1"/>
    <dgm:cxn modelId="{05F01D7C-A624-4E60-BFA1-B7BFA57D0B3F}" type="presParOf" srcId="{AEB9D6E9-7F53-402C-8FCC-10A65C33467D}" destId="{B12B5EB3-AC6C-42EA-B032-8440F1FED0A6}" srcOrd="5" destOrd="0" presId="urn:microsoft.com/office/officeart/2005/8/layout/bList2#1"/>
    <dgm:cxn modelId="{94127D70-E699-4CD0-ADCB-723F592726DD}" type="presParOf" srcId="{AEB9D6E9-7F53-402C-8FCC-10A65C33467D}" destId="{C6F420DA-174B-4001-BCD6-9183A36E4297}" srcOrd="6" destOrd="0" presId="urn:microsoft.com/office/officeart/2005/8/layout/bList2#1"/>
    <dgm:cxn modelId="{1AFAE0A5-677E-404F-B9CC-92554DC2ABBB}" type="presParOf" srcId="{C6F420DA-174B-4001-BCD6-9183A36E4297}" destId="{E165F21F-2C1A-4774-A60D-73BE4DE25916}" srcOrd="0" destOrd="0" presId="urn:microsoft.com/office/officeart/2005/8/layout/bList2#1"/>
    <dgm:cxn modelId="{3BE8FFD6-E925-47E3-924E-4225F9738755}" type="presParOf" srcId="{C6F420DA-174B-4001-BCD6-9183A36E4297}" destId="{3D7FFFF1-8137-41B8-BB59-7C71FC714366}" srcOrd="1" destOrd="0" presId="urn:microsoft.com/office/officeart/2005/8/layout/bList2#1"/>
    <dgm:cxn modelId="{6B71F52F-AA5C-451B-B3BA-CAE106E80D9A}" type="presParOf" srcId="{C6F420DA-174B-4001-BCD6-9183A36E4297}" destId="{5532CF9A-6213-4A13-A890-2D05A0BB7F7C}" srcOrd="2" destOrd="0" presId="urn:microsoft.com/office/officeart/2005/8/layout/bList2#1"/>
    <dgm:cxn modelId="{B24FF472-0C17-4E03-B7CD-1F8F8EEADA2F}" type="presParOf" srcId="{C6F420DA-174B-4001-BCD6-9183A36E4297}" destId="{8FED0CBB-9147-4D3C-8886-48C55519F796}" srcOrd="3" destOrd="0" presId="urn:microsoft.com/office/officeart/2005/8/layout/bList2#1"/>
    <dgm:cxn modelId="{17FD141E-42AF-4413-9336-BBB5D57BA590}" type="presParOf" srcId="{AEB9D6E9-7F53-402C-8FCC-10A65C33467D}" destId="{92C60504-6FCB-4ECA-9B07-3A421A94F1E4}" srcOrd="7" destOrd="0" presId="urn:microsoft.com/office/officeart/2005/8/layout/bList2#1"/>
    <dgm:cxn modelId="{1F783591-69DF-4DE3-A85D-BF9F9C61F7C3}" type="presParOf" srcId="{AEB9D6E9-7F53-402C-8FCC-10A65C33467D}" destId="{97AE370F-D0D7-46D8-9772-CE3259EB76D7}" srcOrd="8" destOrd="0" presId="urn:microsoft.com/office/officeart/2005/8/layout/bList2#1"/>
    <dgm:cxn modelId="{085C888B-39A9-438D-9B1A-1C59977F12E7}" type="presParOf" srcId="{97AE370F-D0D7-46D8-9772-CE3259EB76D7}" destId="{85C2B092-242F-473F-920D-21081B899F4E}" srcOrd="0" destOrd="0" presId="urn:microsoft.com/office/officeart/2005/8/layout/bList2#1"/>
    <dgm:cxn modelId="{19FF792E-801B-47E2-97AA-C8EEBE47FB37}" type="presParOf" srcId="{97AE370F-D0D7-46D8-9772-CE3259EB76D7}" destId="{1A97A008-5BE7-4CCD-A5DD-8D4734BBA932}" srcOrd="1" destOrd="0" presId="urn:microsoft.com/office/officeart/2005/8/layout/bList2#1"/>
    <dgm:cxn modelId="{9191E5DC-4AE8-4D23-A521-C4BD6D5FF72A}" type="presParOf" srcId="{97AE370F-D0D7-46D8-9772-CE3259EB76D7}" destId="{1EF77141-20D6-46BA-8B60-ED1A09A371EF}" srcOrd="2" destOrd="0" presId="urn:microsoft.com/office/officeart/2005/8/layout/bList2#1"/>
    <dgm:cxn modelId="{70EAA8F7-1E48-4D99-BFAD-6D9D1B7FE1AE}" type="presParOf" srcId="{97AE370F-D0D7-46D8-9772-CE3259EB76D7}" destId="{74FB1236-CD8E-4043-8289-38E939DACD25}" srcOrd="3" destOrd="0" presId="urn:microsoft.com/office/officeart/2005/8/layout/bList2#1"/>
    <dgm:cxn modelId="{46A734E8-0AC7-4461-84C9-7B61294703A4}" type="presParOf" srcId="{AEB9D6E9-7F53-402C-8FCC-10A65C33467D}" destId="{4BC95E52-F425-4281-9BDA-B764A4067FAE}" srcOrd="9" destOrd="0" presId="urn:microsoft.com/office/officeart/2005/8/layout/bList2#1"/>
    <dgm:cxn modelId="{E3BDEFDB-CB43-4B59-BA78-442990219E63}" type="presParOf" srcId="{AEB9D6E9-7F53-402C-8FCC-10A65C33467D}" destId="{08CC2F7D-B9E9-4553-9EA7-DAA47E47901E}" srcOrd="10" destOrd="0" presId="urn:microsoft.com/office/officeart/2005/8/layout/bList2#1"/>
    <dgm:cxn modelId="{2A32D98C-4C7C-434A-9B55-8D897F35F4E1}" type="presParOf" srcId="{08CC2F7D-B9E9-4553-9EA7-DAA47E47901E}" destId="{092DD6FE-18AC-4EC8-9F72-7003FFBF5579}" srcOrd="0" destOrd="0" presId="urn:microsoft.com/office/officeart/2005/8/layout/bList2#1"/>
    <dgm:cxn modelId="{8BB77825-26EA-4055-A13B-3624EE6004E3}" type="presParOf" srcId="{08CC2F7D-B9E9-4553-9EA7-DAA47E47901E}" destId="{EDE20085-9782-4819-8E5C-20CB45FF44F1}" srcOrd="1" destOrd="0" presId="urn:microsoft.com/office/officeart/2005/8/layout/bList2#1"/>
    <dgm:cxn modelId="{B7068054-1CCC-456C-A54D-085BEDD611ED}" type="presParOf" srcId="{08CC2F7D-B9E9-4553-9EA7-DAA47E47901E}" destId="{6569A2BC-DD1A-4F22-A240-C24E3A840059}" srcOrd="2" destOrd="0" presId="urn:microsoft.com/office/officeart/2005/8/layout/bList2#1"/>
    <dgm:cxn modelId="{514D04C8-0B13-47DF-9FBA-C87C7E5C9F81}" type="presParOf" srcId="{08CC2F7D-B9E9-4553-9EA7-DAA47E47901E}" destId="{C8444FC2-5EEB-4104-88B9-6108F2639FE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ADEDC1-DA1A-4869-AEC1-A67E5C58822C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C226918C-894B-4A9F-9AF0-38A07C732F6A}">
      <dgm:prSet phldrT="[文字]" custT="1"/>
      <dgm:spPr/>
      <dgm:t>
        <a:bodyPr/>
        <a:lstStyle/>
        <a:p>
          <a:pPr algn="l"/>
          <a:r>
            <a:rPr lang="zh-TW" altLang="en-US" sz="1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</a:t>
          </a:r>
          <a:r>
            <a:rPr lang="en-US" altLang="zh-TW" sz="1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2023</a:t>
          </a:r>
          <a:r>
            <a:rPr lang="zh-TW" altLang="en-US" sz="1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年全家料理王</a:t>
          </a:r>
          <a:endParaRPr lang="zh-TW" altLang="en-US" sz="16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A1FEC51-0AAF-4454-B72C-3ABFDA4934D5}" type="parTrans" cxnId="{658B993E-7D22-4522-B9FE-BA9641857E4D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42959E7-26CF-4584-B417-EA0AA175B340}" type="sibTrans" cxnId="{658B993E-7D22-4522-B9FE-BA9641857E4D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C3FFA47-A2D6-455F-BB72-5BDACF2F4EF8}">
      <dgm:prSet phldrT="[文字]" custT="1"/>
      <dgm:spPr/>
      <dgm:t>
        <a:bodyPr/>
        <a:lstStyle/>
        <a:p>
          <a:pPr algn="l"/>
          <a:r>
            <a:rPr lang="zh-TW" altLang="en-US" sz="1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發展特色課程，製作防蚊膏</a:t>
          </a:r>
          <a:endParaRPr lang="zh-TW" altLang="en-US" sz="16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A84FD00-7B7D-424C-A9DC-A1882BECDF0C}" type="parTrans" cxnId="{BF01A9D9-014C-416F-A65E-BE92D8F7CE48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087D1A1-B284-4911-8925-8105571204CE}" type="sibTrans" cxnId="{BF01A9D9-014C-416F-A65E-BE92D8F7CE48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7104105-C744-4F05-A722-A6FF4330F34E}">
      <dgm:prSet custT="1"/>
      <dgm:spPr/>
      <dgm:t>
        <a:bodyPr/>
        <a:lstStyle/>
        <a:p>
          <a:pPr algn="l"/>
          <a:r>
            <a:rPr lang="zh-TW" altLang="en-US" sz="1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結合在地食材，烘焙創意咖啡豆</a:t>
          </a:r>
          <a:endParaRPr lang="zh-TW" altLang="en-US" sz="16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0573B60-E80D-4458-96CD-E4FACF2A019F}" type="parTrans" cxnId="{42FAF70A-7538-42A0-B503-F220AA7F4B93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AE3A634-6F86-4990-BCA1-C5F407714ECD}" type="sibTrans" cxnId="{42FAF70A-7538-42A0-B503-F220AA7F4B93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B1D5633-8C9E-464A-803A-2CF89DCDDF0C}">
      <dgm:prSet phldrT="[文字]" custT="1"/>
      <dgm:spPr/>
      <dgm:t>
        <a:bodyPr/>
        <a:lstStyle/>
        <a:p>
          <a:pPr algn="l"/>
          <a:r>
            <a:rPr lang="zh-TW" altLang="en-US" sz="16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辦理菇菇市集推廣綠色餐飲</a:t>
          </a:r>
          <a:endParaRPr lang="zh-TW" altLang="en-US" sz="16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1C9E6DF-7100-4603-BE2D-C429746FEBA8}" type="sibTrans" cxnId="{0C603CB7-C6BC-4C8E-9C9D-05A48973615F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E5596B6-45B9-4BB9-9A69-7EA7439537D9}" type="parTrans" cxnId="{0C603CB7-C6BC-4C8E-9C9D-05A48973615F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21F9F56-1544-45B5-A183-E3FE14C75FFC}" type="pres">
      <dgm:prSet presAssocID="{B1ADEDC1-DA1A-4869-AEC1-A67E5C5882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40947A-C5D8-4203-BB13-A57FC562CA56}" type="pres">
      <dgm:prSet presAssocID="{C226918C-894B-4A9F-9AF0-38A07C732F6A}" presName="composite" presStyleCnt="0"/>
      <dgm:spPr/>
    </dgm:pt>
    <dgm:pt modelId="{8E49FE57-398B-4D31-BD04-878ABCAD753D}" type="pres">
      <dgm:prSet presAssocID="{C226918C-894B-4A9F-9AF0-38A07C732F6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B4FEFA-E120-4CFB-ABD0-385F1F3FFEA1}" type="pres">
      <dgm:prSet presAssocID="{C226918C-894B-4A9F-9AF0-38A07C732F6A}" presName="desTx" presStyleLbl="alignAccFollowNode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9344DF8-5AE9-4167-BD6E-E2685C5FE83A}" type="pres">
      <dgm:prSet presAssocID="{E42959E7-26CF-4584-B417-EA0AA175B340}" presName="space" presStyleCnt="0"/>
      <dgm:spPr/>
    </dgm:pt>
    <dgm:pt modelId="{37D928E4-C9C5-43BC-942B-D71C531E64D3}" type="pres">
      <dgm:prSet presAssocID="{DB1D5633-8C9E-464A-803A-2CF89DCDDF0C}" presName="composite" presStyleCnt="0"/>
      <dgm:spPr/>
    </dgm:pt>
    <dgm:pt modelId="{BCECB622-E190-4455-B665-79E8F1F57B4E}" type="pres">
      <dgm:prSet presAssocID="{DB1D5633-8C9E-464A-803A-2CF89DCDDF0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281E99-3066-4B88-A27D-58E88CB763BE}" type="pres">
      <dgm:prSet presAssocID="{DB1D5633-8C9E-464A-803A-2CF89DCDDF0C}" presName="desTx" presStyleLbl="alignAccFollowNode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EB04A94-CFC3-47D8-AAD1-55C5180F035D}" type="pres">
      <dgm:prSet presAssocID="{71C9E6DF-7100-4603-BE2D-C429746FEBA8}" presName="space" presStyleCnt="0"/>
      <dgm:spPr/>
    </dgm:pt>
    <dgm:pt modelId="{5B2DA510-891D-495A-9A08-B7D65ACDC95C}" type="pres">
      <dgm:prSet presAssocID="{E7104105-C744-4F05-A722-A6FF4330F34E}" presName="composite" presStyleCnt="0"/>
      <dgm:spPr/>
    </dgm:pt>
    <dgm:pt modelId="{ED374E28-DF1C-4B2D-9EDD-80F295B1EDBB}" type="pres">
      <dgm:prSet presAssocID="{E7104105-C744-4F05-A722-A6FF4330F34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A5C349-0423-4C4C-9C22-28143A2FDA30}" type="pres">
      <dgm:prSet presAssocID="{E7104105-C744-4F05-A722-A6FF4330F34E}" presName="desTx" presStyleLbl="alignAccFollowNode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BB4F2A6-1530-4F81-9DE3-A64EBE0D9762}" type="pres">
      <dgm:prSet presAssocID="{1AE3A634-6F86-4990-BCA1-C5F407714ECD}" presName="space" presStyleCnt="0"/>
      <dgm:spPr/>
    </dgm:pt>
    <dgm:pt modelId="{40086CBE-11A4-4361-B9A6-38BAF1BE8F1B}" type="pres">
      <dgm:prSet presAssocID="{AC3FFA47-A2D6-455F-BB72-5BDACF2F4EF8}" presName="composite" presStyleCnt="0"/>
      <dgm:spPr/>
    </dgm:pt>
    <dgm:pt modelId="{49407E2B-68FB-4E5F-93B9-05CF8908B73F}" type="pres">
      <dgm:prSet presAssocID="{AC3FFA47-A2D6-455F-BB72-5BDACF2F4EF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2DC80F-36FF-459F-BBAE-FBC915772857}" type="pres">
      <dgm:prSet presAssocID="{AC3FFA47-A2D6-455F-BB72-5BDACF2F4EF8}" presName="desTx" presStyleLbl="alignAccFollowNode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AA1A614-1BD6-437E-B96C-7BC47B1604F8}" type="presOf" srcId="{E7104105-C744-4F05-A722-A6FF4330F34E}" destId="{ED374E28-DF1C-4B2D-9EDD-80F295B1EDBB}" srcOrd="0" destOrd="0" presId="urn:microsoft.com/office/officeart/2005/8/layout/hList1"/>
    <dgm:cxn modelId="{0C603CB7-C6BC-4C8E-9C9D-05A48973615F}" srcId="{B1ADEDC1-DA1A-4869-AEC1-A67E5C58822C}" destId="{DB1D5633-8C9E-464A-803A-2CF89DCDDF0C}" srcOrd="1" destOrd="0" parTransId="{2E5596B6-45B9-4BB9-9A69-7EA7439537D9}" sibTransId="{71C9E6DF-7100-4603-BE2D-C429746FEBA8}"/>
    <dgm:cxn modelId="{6DD8372E-D494-49F3-9F14-E9F8238F9252}" type="presOf" srcId="{C226918C-894B-4A9F-9AF0-38A07C732F6A}" destId="{8E49FE57-398B-4D31-BD04-878ABCAD753D}" srcOrd="0" destOrd="0" presId="urn:microsoft.com/office/officeart/2005/8/layout/hList1"/>
    <dgm:cxn modelId="{658B993E-7D22-4522-B9FE-BA9641857E4D}" srcId="{B1ADEDC1-DA1A-4869-AEC1-A67E5C58822C}" destId="{C226918C-894B-4A9F-9AF0-38A07C732F6A}" srcOrd="0" destOrd="0" parTransId="{6A1FEC51-0AAF-4454-B72C-3ABFDA4934D5}" sibTransId="{E42959E7-26CF-4584-B417-EA0AA175B340}"/>
    <dgm:cxn modelId="{B5612C8D-9B95-49AE-AC72-69BB6EDBA3F0}" type="presOf" srcId="{DB1D5633-8C9E-464A-803A-2CF89DCDDF0C}" destId="{BCECB622-E190-4455-B665-79E8F1F57B4E}" srcOrd="0" destOrd="0" presId="urn:microsoft.com/office/officeart/2005/8/layout/hList1"/>
    <dgm:cxn modelId="{42FAF70A-7538-42A0-B503-F220AA7F4B93}" srcId="{B1ADEDC1-DA1A-4869-AEC1-A67E5C58822C}" destId="{E7104105-C744-4F05-A722-A6FF4330F34E}" srcOrd="2" destOrd="0" parTransId="{E0573B60-E80D-4458-96CD-E4FACF2A019F}" sibTransId="{1AE3A634-6F86-4990-BCA1-C5F407714ECD}"/>
    <dgm:cxn modelId="{BF01A9D9-014C-416F-A65E-BE92D8F7CE48}" srcId="{B1ADEDC1-DA1A-4869-AEC1-A67E5C58822C}" destId="{AC3FFA47-A2D6-455F-BB72-5BDACF2F4EF8}" srcOrd="3" destOrd="0" parTransId="{5A84FD00-7B7D-424C-A9DC-A1882BECDF0C}" sibTransId="{7087D1A1-B284-4911-8925-8105571204CE}"/>
    <dgm:cxn modelId="{C5A138DA-25C8-413D-9AE1-483D2D6ACC98}" type="presOf" srcId="{AC3FFA47-A2D6-455F-BB72-5BDACF2F4EF8}" destId="{49407E2B-68FB-4E5F-93B9-05CF8908B73F}" srcOrd="0" destOrd="0" presId="urn:microsoft.com/office/officeart/2005/8/layout/hList1"/>
    <dgm:cxn modelId="{64F09CEC-16A7-4B65-8039-C29A37B0E03F}" type="presOf" srcId="{B1ADEDC1-DA1A-4869-AEC1-A67E5C58822C}" destId="{321F9F56-1544-45B5-A183-E3FE14C75FFC}" srcOrd="0" destOrd="0" presId="urn:microsoft.com/office/officeart/2005/8/layout/hList1"/>
    <dgm:cxn modelId="{3A316736-F530-4507-89AA-5DA33365AC05}" type="presParOf" srcId="{321F9F56-1544-45B5-A183-E3FE14C75FFC}" destId="{7340947A-C5D8-4203-BB13-A57FC562CA56}" srcOrd="0" destOrd="0" presId="urn:microsoft.com/office/officeart/2005/8/layout/hList1"/>
    <dgm:cxn modelId="{E9917FE9-EB30-4C9D-9F1D-C177D8F500C4}" type="presParOf" srcId="{7340947A-C5D8-4203-BB13-A57FC562CA56}" destId="{8E49FE57-398B-4D31-BD04-878ABCAD753D}" srcOrd="0" destOrd="0" presId="urn:microsoft.com/office/officeart/2005/8/layout/hList1"/>
    <dgm:cxn modelId="{24BA4181-3FA8-45B5-A890-C4ACB57ADD39}" type="presParOf" srcId="{7340947A-C5D8-4203-BB13-A57FC562CA56}" destId="{5AB4FEFA-E120-4CFB-ABD0-385F1F3FFEA1}" srcOrd="1" destOrd="0" presId="urn:microsoft.com/office/officeart/2005/8/layout/hList1"/>
    <dgm:cxn modelId="{7D6D6F1E-B0B6-4BC8-B5B7-53AD40647B40}" type="presParOf" srcId="{321F9F56-1544-45B5-A183-E3FE14C75FFC}" destId="{59344DF8-5AE9-4167-BD6E-E2685C5FE83A}" srcOrd="1" destOrd="0" presId="urn:microsoft.com/office/officeart/2005/8/layout/hList1"/>
    <dgm:cxn modelId="{D5171C83-D147-49E3-857F-156AF76DE67C}" type="presParOf" srcId="{321F9F56-1544-45B5-A183-E3FE14C75FFC}" destId="{37D928E4-C9C5-43BC-942B-D71C531E64D3}" srcOrd="2" destOrd="0" presId="urn:microsoft.com/office/officeart/2005/8/layout/hList1"/>
    <dgm:cxn modelId="{CCCE6836-B4E5-4750-895D-5801B10E497C}" type="presParOf" srcId="{37D928E4-C9C5-43BC-942B-D71C531E64D3}" destId="{BCECB622-E190-4455-B665-79E8F1F57B4E}" srcOrd="0" destOrd="0" presId="urn:microsoft.com/office/officeart/2005/8/layout/hList1"/>
    <dgm:cxn modelId="{FC5D14AB-2480-439A-A56B-65583BEF038B}" type="presParOf" srcId="{37D928E4-C9C5-43BC-942B-D71C531E64D3}" destId="{5D281E99-3066-4B88-A27D-58E88CB763BE}" srcOrd="1" destOrd="0" presId="urn:microsoft.com/office/officeart/2005/8/layout/hList1"/>
    <dgm:cxn modelId="{FF1EE28E-A763-4C1F-A821-9DC15E4D4DC3}" type="presParOf" srcId="{321F9F56-1544-45B5-A183-E3FE14C75FFC}" destId="{4EB04A94-CFC3-47D8-AAD1-55C5180F035D}" srcOrd="3" destOrd="0" presId="urn:microsoft.com/office/officeart/2005/8/layout/hList1"/>
    <dgm:cxn modelId="{57219B40-0106-469A-B08B-D852BF09B43C}" type="presParOf" srcId="{321F9F56-1544-45B5-A183-E3FE14C75FFC}" destId="{5B2DA510-891D-495A-9A08-B7D65ACDC95C}" srcOrd="4" destOrd="0" presId="urn:microsoft.com/office/officeart/2005/8/layout/hList1"/>
    <dgm:cxn modelId="{AFF4FA52-55C6-4500-B04D-440D45DA7CA1}" type="presParOf" srcId="{5B2DA510-891D-495A-9A08-B7D65ACDC95C}" destId="{ED374E28-DF1C-4B2D-9EDD-80F295B1EDBB}" srcOrd="0" destOrd="0" presId="urn:microsoft.com/office/officeart/2005/8/layout/hList1"/>
    <dgm:cxn modelId="{8D749540-1534-4ED8-9FB1-3BFCF27A41DC}" type="presParOf" srcId="{5B2DA510-891D-495A-9A08-B7D65ACDC95C}" destId="{6BA5C349-0423-4C4C-9C22-28143A2FDA30}" srcOrd="1" destOrd="0" presId="urn:microsoft.com/office/officeart/2005/8/layout/hList1"/>
    <dgm:cxn modelId="{020B7B35-4047-4863-934F-A6734CE2F97C}" type="presParOf" srcId="{321F9F56-1544-45B5-A183-E3FE14C75FFC}" destId="{6BB4F2A6-1530-4F81-9DE3-A64EBE0D9762}" srcOrd="5" destOrd="0" presId="urn:microsoft.com/office/officeart/2005/8/layout/hList1"/>
    <dgm:cxn modelId="{97193B27-DCC6-4BFA-BB03-5EED979B0E44}" type="presParOf" srcId="{321F9F56-1544-45B5-A183-E3FE14C75FFC}" destId="{40086CBE-11A4-4361-B9A6-38BAF1BE8F1B}" srcOrd="6" destOrd="0" presId="urn:microsoft.com/office/officeart/2005/8/layout/hList1"/>
    <dgm:cxn modelId="{3BF470F5-CE23-4F72-A22B-019BB117D75E}" type="presParOf" srcId="{40086CBE-11A4-4361-B9A6-38BAF1BE8F1B}" destId="{49407E2B-68FB-4E5F-93B9-05CF8908B73F}" srcOrd="0" destOrd="0" presId="urn:microsoft.com/office/officeart/2005/8/layout/hList1"/>
    <dgm:cxn modelId="{741E3ABD-0E35-4365-8AB5-2CFA3377EF00}" type="presParOf" srcId="{40086CBE-11A4-4361-B9A6-38BAF1BE8F1B}" destId="{6B2DC80F-36FF-459F-BBAE-FBC9157728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ADEDC1-DA1A-4869-AEC1-A67E5C58822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226918C-894B-4A9F-9AF0-38A07C732F6A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參與社區服務，設計活動</a:t>
          </a:r>
          <a:r>
            <a:rPr lang="en-US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logo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6A1FEC51-0AAF-4454-B72C-3ABFDA4934D5}" type="parTrans" cxnId="{658B993E-7D22-4522-B9FE-BA9641857E4D}">
      <dgm:prSet/>
      <dgm:spPr/>
      <dgm:t>
        <a:bodyPr/>
        <a:lstStyle/>
        <a:p>
          <a:endParaRPr lang="zh-TW" altLang="en-US" sz="1400" b="1"/>
        </a:p>
      </dgm:t>
    </dgm:pt>
    <dgm:pt modelId="{E42959E7-26CF-4584-B417-EA0AA175B340}" type="sibTrans" cxnId="{658B993E-7D22-4522-B9FE-BA9641857E4D}">
      <dgm:prSet/>
      <dgm:spPr/>
      <dgm:t>
        <a:bodyPr/>
        <a:lstStyle/>
        <a:p>
          <a:endParaRPr lang="zh-TW" altLang="en-US" sz="1400" b="1"/>
        </a:p>
      </dgm:t>
    </dgm:pt>
    <dgm:pt modelId="{DB1D5633-8C9E-464A-803A-2CF89DCDDF0C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與區公所合作，學生們在老舊牆面上繪畫裝飾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1C9E6DF-7100-4603-BE2D-C429746FEBA8}" type="sibTrans" cxnId="{0C603CB7-C6BC-4C8E-9C9D-05A48973615F}">
      <dgm:prSet/>
      <dgm:spPr/>
      <dgm:t>
        <a:bodyPr/>
        <a:lstStyle/>
        <a:p>
          <a:endParaRPr lang="zh-TW" altLang="en-US" sz="1400" b="1"/>
        </a:p>
      </dgm:t>
    </dgm:pt>
    <dgm:pt modelId="{2E5596B6-45B9-4BB9-9A69-7EA7439537D9}" type="parTrans" cxnId="{0C603CB7-C6BC-4C8E-9C9D-05A48973615F}">
      <dgm:prSet/>
      <dgm:spPr/>
      <dgm:t>
        <a:bodyPr/>
        <a:lstStyle/>
        <a:p>
          <a:endParaRPr lang="zh-TW" altLang="en-US" sz="1400" b="1"/>
        </a:p>
      </dgm:t>
    </dgm:pt>
    <dgm:pt modelId="{39A43FC5-52E5-4719-89D5-C95CD35B79A3}">
      <dgm:prSet phldrT="[文字]" custT="1"/>
      <dgm:spPr/>
      <dgm:t>
        <a:bodyPr/>
        <a:lstStyle/>
        <a:p>
          <a:pPr algn="l"/>
          <a:r>
            <a:rPr lang="zh-TW" alt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發展太陽能相關技術課程</a:t>
          </a:r>
          <a:endParaRPr lang="zh-TW" altLang="en-US" sz="1400" b="1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78865C9-777C-483B-8CA1-8CE6C5A16FB3}" type="parTrans" cxnId="{0115B65A-6A4E-4724-8E1F-B7CA2F57C5EC}">
      <dgm:prSet/>
      <dgm:spPr/>
      <dgm:t>
        <a:bodyPr/>
        <a:lstStyle/>
        <a:p>
          <a:endParaRPr lang="zh-TW" altLang="en-US" sz="1400" b="1"/>
        </a:p>
      </dgm:t>
    </dgm:pt>
    <dgm:pt modelId="{19627A63-71CF-4BD8-BDB6-2A3D8611C617}" type="sibTrans" cxnId="{0115B65A-6A4E-4724-8E1F-B7CA2F57C5EC}">
      <dgm:prSet/>
      <dgm:spPr/>
      <dgm:t>
        <a:bodyPr/>
        <a:lstStyle/>
        <a:p>
          <a:endParaRPr lang="zh-TW" altLang="en-US" sz="1400" b="1"/>
        </a:p>
      </dgm:t>
    </dgm:pt>
    <dgm:pt modelId="{321F9F56-1544-45B5-A183-E3FE14C75FFC}" type="pres">
      <dgm:prSet presAssocID="{B1ADEDC1-DA1A-4869-AEC1-A67E5C5882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40947A-C5D8-4203-BB13-A57FC562CA56}" type="pres">
      <dgm:prSet presAssocID="{C226918C-894B-4A9F-9AF0-38A07C732F6A}" presName="composite" presStyleCnt="0"/>
      <dgm:spPr/>
    </dgm:pt>
    <dgm:pt modelId="{8E49FE57-398B-4D31-BD04-878ABCAD753D}" type="pres">
      <dgm:prSet presAssocID="{C226918C-894B-4A9F-9AF0-38A07C732F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B4FEFA-E120-4CFB-ABD0-385F1F3FFEA1}" type="pres">
      <dgm:prSet presAssocID="{C226918C-894B-4A9F-9AF0-38A07C732F6A}" presName="desTx" presStyleLbl="alignAccFollowNode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9344DF8-5AE9-4167-BD6E-E2685C5FE83A}" type="pres">
      <dgm:prSet presAssocID="{E42959E7-26CF-4584-B417-EA0AA175B340}" presName="space" presStyleCnt="0"/>
      <dgm:spPr/>
    </dgm:pt>
    <dgm:pt modelId="{37D928E4-C9C5-43BC-942B-D71C531E64D3}" type="pres">
      <dgm:prSet presAssocID="{DB1D5633-8C9E-464A-803A-2CF89DCDDF0C}" presName="composite" presStyleCnt="0"/>
      <dgm:spPr/>
    </dgm:pt>
    <dgm:pt modelId="{BCECB622-E190-4455-B665-79E8F1F57B4E}" type="pres">
      <dgm:prSet presAssocID="{DB1D5633-8C9E-464A-803A-2CF89DCDDF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281E99-3066-4B88-A27D-58E88CB763BE}" type="pres">
      <dgm:prSet presAssocID="{DB1D5633-8C9E-464A-803A-2CF89DCDDF0C}" presName="desTx" presStyleLbl="alignAccFollowNode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EB04A94-CFC3-47D8-AAD1-55C5180F035D}" type="pres">
      <dgm:prSet presAssocID="{71C9E6DF-7100-4603-BE2D-C429746FEBA8}" presName="space" presStyleCnt="0"/>
      <dgm:spPr/>
    </dgm:pt>
    <dgm:pt modelId="{3BC5BBDA-CBAE-4B86-ABAD-28A3CABEED69}" type="pres">
      <dgm:prSet presAssocID="{39A43FC5-52E5-4719-89D5-C95CD35B79A3}" presName="composite" presStyleCnt="0"/>
      <dgm:spPr/>
    </dgm:pt>
    <dgm:pt modelId="{7FB3A8D1-77C7-4057-81B4-3815DBF5B4E5}" type="pres">
      <dgm:prSet presAssocID="{39A43FC5-52E5-4719-89D5-C95CD35B79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142813-A9A7-45F5-8435-EEDFC1E0D5A4}" type="pres">
      <dgm:prSet presAssocID="{39A43FC5-52E5-4719-89D5-C95CD35B79A3}" presName="desTx" presStyleLbl="alignAccFollowNode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C603CB7-C6BC-4C8E-9C9D-05A48973615F}" srcId="{B1ADEDC1-DA1A-4869-AEC1-A67E5C58822C}" destId="{DB1D5633-8C9E-464A-803A-2CF89DCDDF0C}" srcOrd="1" destOrd="0" parTransId="{2E5596B6-45B9-4BB9-9A69-7EA7439537D9}" sibTransId="{71C9E6DF-7100-4603-BE2D-C429746FEBA8}"/>
    <dgm:cxn modelId="{0584D77F-FA75-40C6-9ED7-5AA45831356A}" type="presOf" srcId="{B1ADEDC1-DA1A-4869-AEC1-A67E5C58822C}" destId="{321F9F56-1544-45B5-A183-E3FE14C75FFC}" srcOrd="0" destOrd="0" presId="urn:microsoft.com/office/officeart/2005/8/layout/hList1"/>
    <dgm:cxn modelId="{0115B65A-6A4E-4724-8E1F-B7CA2F57C5EC}" srcId="{B1ADEDC1-DA1A-4869-AEC1-A67E5C58822C}" destId="{39A43FC5-52E5-4719-89D5-C95CD35B79A3}" srcOrd="2" destOrd="0" parTransId="{378865C9-777C-483B-8CA1-8CE6C5A16FB3}" sibTransId="{19627A63-71CF-4BD8-BDB6-2A3D8611C617}"/>
    <dgm:cxn modelId="{1A9DC77D-7C09-40E7-9436-75CB1A00DE71}" type="presOf" srcId="{C226918C-894B-4A9F-9AF0-38A07C732F6A}" destId="{8E49FE57-398B-4D31-BD04-878ABCAD753D}" srcOrd="0" destOrd="0" presId="urn:microsoft.com/office/officeart/2005/8/layout/hList1"/>
    <dgm:cxn modelId="{658B993E-7D22-4522-B9FE-BA9641857E4D}" srcId="{B1ADEDC1-DA1A-4869-AEC1-A67E5C58822C}" destId="{C226918C-894B-4A9F-9AF0-38A07C732F6A}" srcOrd="0" destOrd="0" parTransId="{6A1FEC51-0AAF-4454-B72C-3ABFDA4934D5}" sibTransId="{E42959E7-26CF-4584-B417-EA0AA175B340}"/>
    <dgm:cxn modelId="{8BA97C3F-640E-4CFF-9CB9-E78953D95342}" type="presOf" srcId="{39A43FC5-52E5-4719-89D5-C95CD35B79A3}" destId="{7FB3A8D1-77C7-4057-81B4-3815DBF5B4E5}" srcOrd="0" destOrd="0" presId="urn:microsoft.com/office/officeart/2005/8/layout/hList1"/>
    <dgm:cxn modelId="{329DEF1F-5CBC-4803-95DA-7E65D5DF91A8}" type="presOf" srcId="{DB1D5633-8C9E-464A-803A-2CF89DCDDF0C}" destId="{BCECB622-E190-4455-B665-79E8F1F57B4E}" srcOrd="0" destOrd="0" presId="urn:microsoft.com/office/officeart/2005/8/layout/hList1"/>
    <dgm:cxn modelId="{9E2D25B7-7B1C-4741-9413-ED02A5B7CAB9}" type="presParOf" srcId="{321F9F56-1544-45B5-A183-E3FE14C75FFC}" destId="{7340947A-C5D8-4203-BB13-A57FC562CA56}" srcOrd="0" destOrd="0" presId="urn:microsoft.com/office/officeart/2005/8/layout/hList1"/>
    <dgm:cxn modelId="{2B672CA2-FED1-4AF2-BF30-EFC6B12E4F28}" type="presParOf" srcId="{7340947A-C5D8-4203-BB13-A57FC562CA56}" destId="{8E49FE57-398B-4D31-BD04-878ABCAD753D}" srcOrd="0" destOrd="0" presId="urn:microsoft.com/office/officeart/2005/8/layout/hList1"/>
    <dgm:cxn modelId="{1EC4486E-3269-4EE4-BC83-22DB03119E18}" type="presParOf" srcId="{7340947A-C5D8-4203-BB13-A57FC562CA56}" destId="{5AB4FEFA-E120-4CFB-ABD0-385F1F3FFEA1}" srcOrd="1" destOrd="0" presId="urn:microsoft.com/office/officeart/2005/8/layout/hList1"/>
    <dgm:cxn modelId="{FC5DFC18-CC05-400E-A245-1151A4D67F0F}" type="presParOf" srcId="{321F9F56-1544-45B5-A183-E3FE14C75FFC}" destId="{59344DF8-5AE9-4167-BD6E-E2685C5FE83A}" srcOrd="1" destOrd="0" presId="urn:microsoft.com/office/officeart/2005/8/layout/hList1"/>
    <dgm:cxn modelId="{244D4777-085E-403F-BABF-8DEB48A81CF7}" type="presParOf" srcId="{321F9F56-1544-45B5-A183-E3FE14C75FFC}" destId="{37D928E4-C9C5-43BC-942B-D71C531E64D3}" srcOrd="2" destOrd="0" presId="urn:microsoft.com/office/officeart/2005/8/layout/hList1"/>
    <dgm:cxn modelId="{0BE9E66F-F466-45D4-8A1D-CAD7078AEA10}" type="presParOf" srcId="{37D928E4-C9C5-43BC-942B-D71C531E64D3}" destId="{BCECB622-E190-4455-B665-79E8F1F57B4E}" srcOrd="0" destOrd="0" presId="urn:microsoft.com/office/officeart/2005/8/layout/hList1"/>
    <dgm:cxn modelId="{9544467B-EF01-4BBF-BACF-7AE170355007}" type="presParOf" srcId="{37D928E4-C9C5-43BC-942B-D71C531E64D3}" destId="{5D281E99-3066-4B88-A27D-58E88CB763BE}" srcOrd="1" destOrd="0" presId="urn:microsoft.com/office/officeart/2005/8/layout/hList1"/>
    <dgm:cxn modelId="{49878A82-0F30-457F-95CA-7E482E5D9FE7}" type="presParOf" srcId="{321F9F56-1544-45B5-A183-E3FE14C75FFC}" destId="{4EB04A94-CFC3-47D8-AAD1-55C5180F035D}" srcOrd="3" destOrd="0" presId="urn:microsoft.com/office/officeart/2005/8/layout/hList1"/>
    <dgm:cxn modelId="{E7C76101-17D4-4DF5-AB57-AD7B06BDD781}" type="presParOf" srcId="{321F9F56-1544-45B5-A183-E3FE14C75FFC}" destId="{3BC5BBDA-CBAE-4B86-ABAD-28A3CABEED69}" srcOrd="4" destOrd="0" presId="urn:microsoft.com/office/officeart/2005/8/layout/hList1"/>
    <dgm:cxn modelId="{4B7171D6-1842-4D81-8094-50205CAA791D}" type="presParOf" srcId="{3BC5BBDA-CBAE-4B86-ABAD-28A3CABEED69}" destId="{7FB3A8D1-77C7-4057-81B4-3815DBF5B4E5}" srcOrd="0" destOrd="0" presId="urn:microsoft.com/office/officeart/2005/8/layout/hList1"/>
    <dgm:cxn modelId="{F9716FE1-D89B-46F3-B7EE-2798A80B908F}" type="presParOf" srcId="{3BC5BBDA-CBAE-4B86-ABAD-28A3CABEED69}" destId="{77142813-A9A7-45F5-8435-EEDFC1E0D5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710EC-46E7-4655-A03E-784C01E18F9E}">
      <dsp:nvSpPr>
        <dsp:cNvPr id="0" name=""/>
        <dsp:cNvSpPr/>
      </dsp:nvSpPr>
      <dsp:spPr>
        <a:xfrm rot="5400000">
          <a:off x="4826580" y="-1947506"/>
          <a:ext cx="825443" cy="493110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+mj-ea"/>
              <a:ea typeface="+mj-ea"/>
            </a:rPr>
            <a:t>重視全人發展，涵養五育均衡之現代公民</a:t>
          </a:r>
          <a:endParaRPr lang="zh-TW" altLang="en-US" sz="1800" b="1" kern="1200" dirty="0">
            <a:latin typeface="+mj-ea"/>
            <a:ea typeface="+mj-ea"/>
          </a:endParaRPr>
        </a:p>
      </dsp:txBody>
      <dsp:txXfrm rot="-5400000">
        <a:off x="2773749" y="145620"/>
        <a:ext cx="4890812" cy="744853"/>
      </dsp:txXfrm>
    </dsp:sp>
    <dsp:sp modelId="{AD3D9CE5-69F1-4EDE-A34A-07A1584F1366}">
      <dsp:nvSpPr>
        <dsp:cNvPr id="0" name=""/>
        <dsp:cNvSpPr/>
      </dsp:nvSpPr>
      <dsp:spPr>
        <a:xfrm>
          <a:off x="0" y="2145"/>
          <a:ext cx="2773748" cy="10318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b="1" kern="1200" dirty="0" smtClean="0">
              <a:latin typeface="+mj-ea"/>
              <a:ea typeface="+mj-ea"/>
            </a:rPr>
            <a:t>全人教育</a:t>
          </a:r>
          <a:endParaRPr lang="zh-TW" altLang="en-US" sz="3800" b="1" kern="1200" dirty="0">
            <a:latin typeface="+mj-ea"/>
            <a:ea typeface="+mj-ea"/>
          </a:endParaRPr>
        </a:p>
      </dsp:txBody>
      <dsp:txXfrm>
        <a:off x="50369" y="52514"/>
        <a:ext cx="2673010" cy="931066"/>
      </dsp:txXfrm>
    </dsp:sp>
    <dsp:sp modelId="{42270696-76A1-4567-BB07-D81367BE4050}">
      <dsp:nvSpPr>
        <dsp:cNvPr id="0" name=""/>
        <dsp:cNvSpPr/>
      </dsp:nvSpPr>
      <dsp:spPr>
        <a:xfrm rot="5400000">
          <a:off x="4826580" y="-864111"/>
          <a:ext cx="825443" cy="49311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+mj-ea"/>
              <a:ea typeface="+mj-ea"/>
            </a:rPr>
            <a:t>活化課程教學，培育創新活力之玉高青年</a:t>
          </a:r>
          <a:endParaRPr lang="zh-TW" altLang="en-US" sz="1800" b="1" kern="1200" dirty="0">
            <a:latin typeface="+mj-ea"/>
            <a:ea typeface="+mj-ea"/>
          </a:endParaRPr>
        </a:p>
      </dsp:txBody>
      <dsp:txXfrm rot="-5400000">
        <a:off x="2773749" y="1229015"/>
        <a:ext cx="4890812" cy="744853"/>
      </dsp:txXfrm>
    </dsp:sp>
    <dsp:sp modelId="{7236C609-A6C3-46F9-B6C5-860FB24E87BF}">
      <dsp:nvSpPr>
        <dsp:cNvPr id="0" name=""/>
        <dsp:cNvSpPr/>
      </dsp:nvSpPr>
      <dsp:spPr>
        <a:xfrm>
          <a:off x="0" y="1085540"/>
          <a:ext cx="2773748" cy="10318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b="1" kern="1200" dirty="0" smtClean="0">
              <a:latin typeface="+mj-ea"/>
              <a:ea typeface="+mj-ea"/>
            </a:rPr>
            <a:t>創新活力</a:t>
          </a:r>
          <a:endParaRPr lang="zh-TW" altLang="en-US" sz="3800" b="1" kern="1200" dirty="0">
            <a:latin typeface="+mj-ea"/>
            <a:ea typeface="+mj-ea"/>
          </a:endParaRPr>
        </a:p>
      </dsp:txBody>
      <dsp:txXfrm>
        <a:off x="50369" y="1135909"/>
        <a:ext cx="2673010" cy="931066"/>
      </dsp:txXfrm>
    </dsp:sp>
    <dsp:sp modelId="{23911D30-8B6D-4016-B427-049EA90D8374}">
      <dsp:nvSpPr>
        <dsp:cNvPr id="0" name=""/>
        <dsp:cNvSpPr/>
      </dsp:nvSpPr>
      <dsp:spPr>
        <a:xfrm rot="5400000">
          <a:off x="4826580" y="219283"/>
          <a:ext cx="825443" cy="493110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+mj-ea"/>
              <a:ea typeface="+mj-ea"/>
            </a:rPr>
            <a:t>強化技能學習，養成產業需求之技術人才</a:t>
          </a:r>
          <a:endParaRPr lang="zh-TW" altLang="en-US" sz="1800" b="1" kern="1200" dirty="0">
            <a:latin typeface="+mj-ea"/>
            <a:ea typeface="+mj-ea"/>
          </a:endParaRPr>
        </a:p>
      </dsp:txBody>
      <dsp:txXfrm rot="-5400000">
        <a:off x="2773749" y="2312410"/>
        <a:ext cx="4890812" cy="744853"/>
      </dsp:txXfrm>
    </dsp:sp>
    <dsp:sp modelId="{7E880992-6083-4287-B69B-446475F823E7}">
      <dsp:nvSpPr>
        <dsp:cNvPr id="0" name=""/>
        <dsp:cNvSpPr/>
      </dsp:nvSpPr>
      <dsp:spPr>
        <a:xfrm>
          <a:off x="0" y="2168935"/>
          <a:ext cx="2773748" cy="10318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b="1" kern="1200" dirty="0" smtClean="0">
              <a:latin typeface="+mj-ea"/>
              <a:ea typeface="+mj-ea"/>
            </a:rPr>
            <a:t>技藝起飛</a:t>
          </a:r>
          <a:endParaRPr lang="zh-TW" altLang="en-US" sz="3800" b="1" kern="1200" dirty="0">
            <a:latin typeface="+mj-ea"/>
            <a:ea typeface="+mj-ea"/>
          </a:endParaRPr>
        </a:p>
      </dsp:txBody>
      <dsp:txXfrm>
        <a:off x="50369" y="2219304"/>
        <a:ext cx="2673010" cy="931066"/>
      </dsp:txXfrm>
    </dsp:sp>
    <dsp:sp modelId="{77FD384B-A26B-4998-881B-D0A47A3AA9F8}">
      <dsp:nvSpPr>
        <dsp:cNvPr id="0" name=""/>
        <dsp:cNvSpPr/>
      </dsp:nvSpPr>
      <dsp:spPr>
        <a:xfrm rot="5400000">
          <a:off x="4826580" y="1302678"/>
          <a:ext cx="825443" cy="493110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+mj-ea"/>
              <a:ea typeface="+mj-ea"/>
            </a:rPr>
            <a:t>透過適性輔導，營造多元展能之學習環境</a:t>
          </a:r>
          <a:endParaRPr lang="zh-TW" altLang="en-US" sz="1800" b="1" kern="1200" dirty="0">
            <a:latin typeface="+mj-ea"/>
            <a:ea typeface="+mj-ea"/>
          </a:endParaRPr>
        </a:p>
      </dsp:txBody>
      <dsp:txXfrm rot="-5400000">
        <a:off x="2773749" y="3395805"/>
        <a:ext cx="4890812" cy="744853"/>
      </dsp:txXfrm>
    </dsp:sp>
    <dsp:sp modelId="{B96B4BD0-A57B-482F-A9E4-6CACFF435ED1}">
      <dsp:nvSpPr>
        <dsp:cNvPr id="0" name=""/>
        <dsp:cNvSpPr/>
      </dsp:nvSpPr>
      <dsp:spPr>
        <a:xfrm>
          <a:off x="0" y="3252330"/>
          <a:ext cx="2773748" cy="10318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800" b="1" kern="1200" dirty="0" smtClean="0">
              <a:latin typeface="+mj-ea"/>
              <a:ea typeface="+mj-ea"/>
            </a:rPr>
            <a:t>適性學習</a:t>
          </a:r>
          <a:endParaRPr lang="zh-TW" altLang="en-US" sz="3800" b="1" kern="1200" dirty="0">
            <a:latin typeface="+mj-ea"/>
            <a:ea typeface="+mj-ea"/>
          </a:endParaRPr>
        </a:p>
      </dsp:txBody>
      <dsp:txXfrm>
        <a:off x="50369" y="3302699"/>
        <a:ext cx="2673010" cy="931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710EC-46E7-4655-A03E-784C01E18F9E}">
      <dsp:nvSpPr>
        <dsp:cNvPr id="0" name=""/>
        <dsp:cNvSpPr/>
      </dsp:nvSpPr>
      <dsp:spPr>
        <a:xfrm rot="5400000">
          <a:off x="4424630" y="-1750329"/>
          <a:ext cx="845897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100" b="1" kern="1200" dirty="0" smtClean="0">
              <a:latin typeface="微軟正黑體" pitchFamily="34" charset="-120"/>
              <a:ea typeface="微軟正黑體" pitchFamily="34" charset="-120"/>
            </a:rPr>
            <a:t>學以致用、即可就業</a:t>
          </a:r>
          <a:endParaRPr lang="zh-TW" altLang="en-US" sz="31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566366" y="149228"/>
        <a:ext cx="4521133" cy="763311"/>
      </dsp:txXfrm>
    </dsp:sp>
    <dsp:sp modelId="{AD3D9CE5-69F1-4EDE-A34A-07A1584F1366}">
      <dsp:nvSpPr>
        <dsp:cNvPr id="0" name=""/>
        <dsp:cNvSpPr/>
      </dsp:nvSpPr>
      <dsp:spPr>
        <a:xfrm>
          <a:off x="0" y="2198"/>
          <a:ext cx="2566365" cy="1057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+mj-ea"/>
              <a:ea typeface="+mj-ea"/>
            </a:rPr>
            <a:t>就業力</a:t>
          </a:r>
          <a:endParaRPr lang="zh-TW" altLang="en-US" sz="3400" b="1" kern="1200" dirty="0">
            <a:latin typeface="+mj-ea"/>
            <a:ea typeface="+mj-ea"/>
          </a:endParaRPr>
        </a:p>
      </dsp:txBody>
      <dsp:txXfrm>
        <a:off x="51617" y="53815"/>
        <a:ext cx="2463131" cy="954137"/>
      </dsp:txXfrm>
    </dsp:sp>
    <dsp:sp modelId="{42270696-76A1-4567-BB07-D81367BE4050}">
      <dsp:nvSpPr>
        <dsp:cNvPr id="0" name=""/>
        <dsp:cNvSpPr/>
      </dsp:nvSpPr>
      <dsp:spPr>
        <a:xfrm rot="5400000">
          <a:off x="4424630" y="-640089"/>
          <a:ext cx="845897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100" b="1" kern="1200" dirty="0" smtClean="0">
              <a:latin typeface="微軟正黑體" pitchFamily="34" charset="-120"/>
              <a:ea typeface="微軟正黑體" pitchFamily="34" charset="-120"/>
            </a:rPr>
            <a:t>自我負責、主動參與</a:t>
          </a:r>
          <a:endParaRPr lang="zh-TW" altLang="en-US" sz="31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566366" y="1259468"/>
        <a:ext cx="4521133" cy="763311"/>
      </dsp:txXfrm>
    </dsp:sp>
    <dsp:sp modelId="{7236C609-A6C3-46F9-B6C5-860FB24E87BF}">
      <dsp:nvSpPr>
        <dsp:cNvPr id="0" name=""/>
        <dsp:cNvSpPr/>
      </dsp:nvSpPr>
      <dsp:spPr>
        <a:xfrm>
          <a:off x="0" y="1112438"/>
          <a:ext cx="2566365" cy="1057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+mj-ea"/>
              <a:ea typeface="+mj-ea"/>
            </a:rPr>
            <a:t>公民力</a:t>
          </a:r>
          <a:endParaRPr lang="zh-TW" altLang="en-US" sz="3400" b="1" kern="1200" dirty="0">
            <a:latin typeface="+mj-ea"/>
            <a:ea typeface="+mj-ea"/>
          </a:endParaRPr>
        </a:p>
      </dsp:txBody>
      <dsp:txXfrm>
        <a:off x="51617" y="1164055"/>
        <a:ext cx="2463131" cy="954137"/>
      </dsp:txXfrm>
    </dsp:sp>
    <dsp:sp modelId="{23911D30-8B6D-4016-B427-049EA90D8374}">
      <dsp:nvSpPr>
        <dsp:cNvPr id="0" name=""/>
        <dsp:cNvSpPr/>
      </dsp:nvSpPr>
      <dsp:spPr>
        <a:xfrm rot="5400000">
          <a:off x="4424630" y="470150"/>
          <a:ext cx="845897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100" b="1" kern="1200" dirty="0" smtClean="0">
              <a:latin typeface="微軟正黑體" pitchFamily="34" charset="-120"/>
              <a:ea typeface="微軟正黑體" pitchFamily="34" charset="-120"/>
            </a:rPr>
            <a:t>外語溝通、國際視野</a:t>
          </a:r>
          <a:endParaRPr lang="zh-TW" altLang="en-US" sz="31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566366" y="2369708"/>
        <a:ext cx="4521133" cy="763311"/>
      </dsp:txXfrm>
    </dsp:sp>
    <dsp:sp modelId="{7E880992-6083-4287-B69B-446475F823E7}">
      <dsp:nvSpPr>
        <dsp:cNvPr id="0" name=""/>
        <dsp:cNvSpPr/>
      </dsp:nvSpPr>
      <dsp:spPr>
        <a:xfrm>
          <a:off x="0" y="2222678"/>
          <a:ext cx="2566365" cy="1057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+mj-ea"/>
              <a:ea typeface="+mj-ea"/>
            </a:rPr>
            <a:t>全球移動力</a:t>
          </a:r>
          <a:endParaRPr lang="zh-TW" altLang="en-US" sz="3400" b="1" kern="1200" dirty="0">
            <a:latin typeface="+mj-ea"/>
            <a:ea typeface="+mj-ea"/>
          </a:endParaRPr>
        </a:p>
      </dsp:txBody>
      <dsp:txXfrm>
        <a:off x="51617" y="2274295"/>
        <a:ext cx="2463131" cy="954137"/>
      </dsp:txXfrm>
    </dsp:sp>
    <dsp:sp modelId="{77FD384B-A26B-4998-881B-D0A47A3AA9F8}">
      <dsp:nvSpPr>
        <dsp:cNvPr id="0" name=""/>
        <dsp:cNvSpPr/>
      </dsp:nvSpPr>
      <dsp:spPr>
        <a:xfrm rot="5400000">
          <a:off x="4424630" y="1580390"/>
          <a:ext cx="845897" cy="45624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100" b="1" kern="1200" dirty="0" smtClean="0">
              <a:latin typeface="微軟正黑體" pitchFamily="34" charset="-120"/>
              <a:ea typeface="微軟正黑體" pitchFamily="34" charset="-120"/>
            </a:rPr>
            <a:t>專業自持、跨域整合</a:t>
          </a:r>
          <a:endParaRPr lang="zh-TW" altLang="en-US" sz="31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566366" y="3479948"/>
        <a:ext cx="4521133" cy="763311"/>
      </dsp:txXfrm>
    </dsp:sp>
    <dsp:sp modelId="{B96B4BD0-A57B-482F-A9E4-6CACFF435ED1}">
      <dsp:nvSpPr>
        <dsp:cNvPr id="0" name=""/>
        <dsp:cNvSpPr/>
      </dsp:nvSpPr>
      <dsp:spPr>
        <a:xfrm>
          <a:off x="0" y="3332918"/>
          <a:ext cx="2566365" cy="1057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+mj-ea"/>
              <a:ea typeface="+mj-ea"/>
            </a:rPr>
            <a:t>跨域力</a:t>
          </a:r>
          <a:endParaRPr lang="zh-TW" altLang="en-US" sz="3400" b="1" kern="1200" dirty="0">
            <a:latin typeface="+mj-ea"/>
            <a:ea typeface="+mj-ea"/>
          </a:endParaRPr>
        </a:p>
      </dsp:txBody>
      <dsp:txXfrm>
        <a:off x="51617" y="3384535"/>
        <a:ext cx="2463131" cy="954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0082B-C0B7-434C-A691-8EED6CFB17CC}">
      <dsp:nvSpPr>
        <dsp:cNvPr id="0" name=""/>
        <dsp:cNvSpPr/>
      </dsp:nvSpPr>
      <dsp:spPr>
        <a:xfrm>
          <a:off x="0" y="-9710"/>
          <a:ext cx="9144000" cy="1990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FEA41-29EB-4350-B89D-3650A90AAF20}">
      <dsp:nvSpPr>
        <dsp:cNvPr id="0" name=""/>
        <dsp:cNvSpPr/>
      </dsp:nvSpPr>
      <dsp:spPr>
        <a:xfrm>
          <a:off x="109207" y="0"/>
          <a:ext cx="2046246" cy="19171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50EE66-48A5-4717-8E3D-B1C7DA70D76A}">
      <dsp:nvSpPr>
        <dsp:cNvPr id="0" name=""/>
        <dsp:cNvSpPr/>
      </dsp:nvSpPr>
      <dsp:spPr>
        <a:xfrm rot="10800000">
          <a:off x="307133" y="1948878"/>
          <a:ext cx="1743721" cy="53835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餐飲管理專業</a:t>
          </a:r>
          <a:r>
            <a:rPr lang="en-US" altLang="zh-TW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飲料調製課程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10800000">
        <a:off x="323689" y="1948878"/>
        <a:ext cx="1710609" cy="521795"/>
      </dsp:txXfrm>
    </dsp:sp>
    <dsp:sp modelId="{51195CD7-7C6D-40A8-B1BF-980CE3E76603}">
      <dsp:nvSpPr>
        <dsp:cNvPr id="0" name=""/>
        <dsp:cNvSpPr/>
      </dsp:nvSpPr>
      <dsp:spPr>
        <a:xfrm>
          <a:off x="2376880" y="0"/>
          <a:ext cx="2145130" cy="19422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6306C1-8B8B-4C89-8E0A-3E9A724ABC34}">
      <dsp:nvSpPr>
        <dsp:cNvPr id="0" name=""/>
        <dsp:cNvSpPr/>
      </dsp:nvSpPr>
      <dsp:spPr>
        <a:xfrm rot="10800000">
          <a:off x="2526058" y="1925935"/>
          <a:ext cx="1882955" cy="56882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482067"/>
                <a:satOff val="-3308"/>
                <a:lumOff val="1699"/>
                <a:alphaOff val="0"/>
                <a:tint val="50000"/>
                <a:satMod val="300000"/>
              </a:schemeClr>
            </a:gs>
            <a:gs pos="35000">
              <a:schemeClr val="accent2">
                <a:hueOff val="-482067"/>
                <a:satOff val="-3308"/>
                <a:lumOff val="1699"/>
                <a:alphaOff val="0"/>
                <a:tint val="37000"/>
                <a:satMod val="300000"/>
              </a:schemeClr>
            </a:gs>
            <a:gs pos="100000">
              <a:schemeClr val="accent2">
                <a:hueOff val="-482067"/>
                <a:satOff val="-3308"/>
                <a:lumOff val="16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化工專業</a:t>
          </a:r>
          <a:r>
            <a:rPr lang="en-US" altLang="zh-TW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化學實驗實作課程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10800000">
        <a:off x="2543551" y="1925935"/>
        <a:ext cx="1847969" cy="551329"/>
      </dsp:txXfrm>
    </dsp:sp>
    <dsp:sp modelId="{84A2D6E6-A963-4131-AB5F-6E547BAEB1CC}">
      <dsp:nvSpPr>
        <dsp:cNvPr id="0" name=""/>
        <dsp:cNvSpPr/>
      </dsp:nvSpPr>
      <dsp:spPr>
        <a:xfrm>
          <a:off x="4717705" y="0"/>
          <a:ext cx="1991647" cy="21032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3C1F0B-14FA-443A-ADF4-BC090544B52E}">
      <dsp:nvSpPr>
        <dsp:cNvPr id="0" name=""/>
        <dsp:cNvSpPr/>
      </dsp:nvSpPr>
      <dsp:spPr>
        <a:xfrm rot="10800000">
          <a:off x="4814584" y="1944480"/>
          <a:ext cx="1928619" cy="58478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964133"/>
                <a:satOff val="-6616"/>
                <a:lumOff val="3399"/>
                <a:alphaOff val="0"/>
                <a:tint val="50000"/>
                <a:satMod val="300000"/>
              </a:schemeClr>
            </a:gs>
            <a:gs pos="35000">
              <a:schemeClr val="accent2">
                <a:hueOff val="-964133"/>
                <a:satOff val="-6616"/>
                <a:lumOff val="3399"/>
                <a:alphaOff val="0"/>
                <a:tint val="37000"/>
                <a:satMod val="300000"/>
              </a:schemeClr>
            </a:gs>
            <a:gs pos="100000">
              <a:schemeClr val="accent2">
                <a:hueOff val="-964133"/>
                <a:satOff val="-6616"/>
                <a:lumOff val="33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電子專業</a:t>
          </a:r>
          <a:r>
            <a:rPr lang="en-US" altLang="zh-TW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zh-TW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循跡自走車程式設計</a:t>
          </a: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10800000">
        <a:off x="4832568" y="1944480"/>
        <a:ext cx="1892651" cy="566797"/>
      </dsp:txXfrm>
    </dsp:sp>
    <dsp:sp modelId="{840C3CEF-25B8-4C0F-9FD5-4E323A08616F}">
      <dsp:nvSpPr>
        <dsp:cNvPr id="0" name=""/>
        <dsp:cNvSpPr/>
      </dsp:nvSpPr>
      <dsp:spPr>
        <a:xfrm>
          <a:off x="6912225" y="0"/>
          <a:ext cx="2080512" cy="19915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DB88D5-4E86-46FB-8274-301F340A2344}">
      <dsp:nvSpPr>
        <dsp:cNvPr id="0" name=""/>
        <dsp:cNvSpPr/>
      </dsp:nvSpPr>
      <dsp:spPr>
        <a:xfrm rot="10800000">
          <a:off x="7030821" y="1956093"/>
          <a:ext cx="1891500" cy="5760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tint val="50000"/>
                <a:satMod val="300000"/>
              </a:schemeClr>
            </a:gs>
            <a:gs pos="35000">
              <a:schemeClr val="accent2">
                <a:hueOff val="-1446200"/>
                <a:satOff val="-9924"/>
                <a:lumOff val="5098"/>
                <a:alphaOff val="0"/>
                <a:tint val="37000"/>
                <a:satMod val="300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資料處理專業</a:t>
          </a:r>
          <a:r>
            <a:rPr lang="en-US" altLang="zh-TW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創意簡報課程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10800000">
        <a:off x="7048535" y="1956093"/>
        <a:ext cx="1856072" cy="558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F70C8-5E86-459F-AB46-D2DCD105A99C}">
      <dsp:nvSpPr>
        <dsp:cNvPr id="0" name=""/>
        <dsp:cNvSpPr/>
      </dsp:nvSpPr>
      <dsp:spPr>
        <a:xfrm>
          <a:off x="0" y="87108"/>
          <a:ext cx="9144000" cy="217585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5E85-6243-433D-A9FB-BCA17AC54904}">
      <dsp:nvSpPr>
        <dsp:cNvPr id="0" name=""/>
        <dsp:cNvSpPr/>
      </dsp:nvSpPr>
      <dsp:spPr>
        <a:xfrm>
          <a:off x="55178" y="181963"/>
          <a:ext cx="2137340" cy="17469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48CDDC-0E8D-4408-AB30-FFCCCE672AA4}">
      <dsp:nvSpPr>
        <dsp:cNvPr id="0" name=""/>
        <dsp:cNvSpPr/>
      </dsp:nvSpPr>
      <dsp:spPr>
        <a:xfrm rot="10800000">
          <a:off x="214283" y="1949946"/>
          <a:ext cx="1918555" cy="51901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進行職業試探課程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10800000">
        <a:off x="230245" y="1949946"/>
        <a:ext cx="1886631" cy="503054"/>
      </dsp:txXfrm>
    </dsp:sp>
    <dsp:sp modelId="{00088F77-B8D0-423E-86AD-22FA2018B390}">
      <dsp:nvSpPr>
        <dsp:cNvPr id="0" name=""/>
        <dsp:cNvSpPr/>
      </dsp:nvSpPr>
      <dsp:spPr>
        <a:xfrm>
          <a:off x="2313963" y="148549"/>
          <a:ext cx="2197991" cy="1813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93CF8B-C7A8-4B44-AE3E-E2766525DB5F}">
      <dsp:nvSpPr>
        <dsp:cNvPr id="0" name=""/>
        <dsp:cNvSpPr/>
      </dsp:nvSpPr>
      <dsp:spPr>
        <a:xfrm rot="10800000">
          <a:off x="2354885" y="1945680"/>
          <a:ext cx="2055166" cy="53257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486707"/>
                <a:satOff val="-9055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486707"/>
                <a:satOff val="-9055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486707"/>
                <a:satOff val="-9055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辦理學習扶助課程、新生銜接教育課程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10800000">
        <a:off x="2371263" y="1945680"/>
        <a:ext cx="2022410" cy="516193"/>
      </dsp:txXfrm>
    </dsp:sp>
    <dsp:sp modelId="{C5F05CE5-78E2-48C6-94E8-FC7C15F86850}">
      <dsp:nvSpPr>
        <dsp:cNvPr id="0" name=""/>
        <dsp:cNvSpPr/>
      </dsp:nvSpPr>
      <dsp:spPr>
        <a:xfrm>
          <a:off x="4729795" y="157928"/>
          <a:ext cx="1980658" cy="1765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57F0E3-7761-4BDC-9F52-B62E2962618A}">
      <dsp:nvSpPr>
        <dsp:cNvPr id="0" name=""/>
        <dsp:cNvSpPr/>
      </dsp:nvSpPr>
      <dsp:spPr>
        <a:xfrm rot="10800000">
          <a:off x="4720170" y="1919622"/>
          <a:ext cx="2043753" cy="5778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973413"/>
                <a:satOff val="-18109"/>
                <a:lumOff val="-5490"/>
                <a:alphaOff val="0"/>
                <a:tint val="50000"/>
                <a:satMod val="300000"/>
              </a:schemeClr>
            </a:gs>
            <a:gs pos="35000">
              <a:schemeClr val="accent3">
                <a:hueOff val="973413"/>
                <a:satOff val="-18109"/>
                <a:lumOff val="-5490"/>
                <a:alphaOff val="0"/>
                <a:tint val="37000"/>
                <a:satMod val="300000"/>
              </a:schemeClr>
            </a:gs>
            <a:gs pos="100000">
              <a:schemeClr val="accent3">
                <a:hueOff val="973413"/>
                <a:satOff val="-18109"/>
                <a:lumOff val="-54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電機專業</a:t>
          </a:r>
          <a:r>
            <a:rPr lang="en-US" altLang="zh-TW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工業配線課程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10800000">
        <a:off x="4737940" y="1919622"/>
        <a:ext cx="2008213" cy="560037"/>
      </dsp:txXfrm>
    </dsp:sp>
    <dsp:sp modelId="{0745A3D6-A53E-4DCF-ABFB-EB3F2779D716}">
      <dsp:nvSpPr>
        <dsp:cNvPr id="0" name=""/>
        <dsp:cNvSpPr/>
      </dsp:nvSpPr>
      <dsp:spPr>
        <a:xfrm>
          <a:off x="6948268" y="171403"/>
          <a:ext cx="1982177" cy="19161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0CC027-3E93-4C40-9DBC-A01624A7168F}">
      <dsp:nvSpPr>
        <dsp:cNvPr id="0" name=""/>
        <dsp:cNvSpPr/>
      </dsp:nvSpPr>
      <dsp:spPr>
        <a:xfrm rot="10800000">
          <a:off x="6966959" y="1960626"/>
          <a:ext cx="1962760" cy="52596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460120"/>
                <a:satOff val="-27164"/>
                <a:lumOff val="-8235"/>
                <a:alphaOff val="0"/>
                <a:tint val="50000"/>
                <a:satMod val="300000"/>
              </a:schemeClr>
            </a:gs>
            <a:gs pos="35000">
              <a:schemeClr val="accent3">
                <a:hueOff val="1460120"/>
                <a:satOff val="-27164"/>
                <a:lumOff val="-8235"/>
                <a:alphaOff val="0"/>
                <a:tint val="37000"/>
                <a:satMod val="300000"/>
              </a:schemeClr>
            </a:gs>
            <a:gs pos="100000">
              <a:schemeClr val="accent3">
                <a:hueOff val="1460120"/>
                <a:satOff val="-27164"/>
                <a:lumOff val="-82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廣告設計專業</a:t>
          </a:r>
          <a:r>
            <a:rPr lang="en-US" altLang="zh-TW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-</a:t>
          </a: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模型實務課程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 rot="10800000">
        <a:off x="6983134" y="1960626"/>
        <a:ext cx="1930410" cy="509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078CB-746A-4FDB-B438-10EE23E653FA}">
      <dsp:nvSpPr>
        <dsp:cNvPr id="0" name=""/>
        <dsp:cNvSpPr/>
      </dsp:nvSpPr>
      <dsp:spPr>
        <a:xfrm>
          <a:off x="254671" y="31143"/>
          <a:ext cx="1637596" cy="129124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BC56F-DF2B-46EC-B379-A6C7FB064BB8}">
      <dsp:nvSpPr>
        <dsp:cNvPr id="0" name=""/>
        <dsp:cNvSpPr/>
      </dsp:nvSpPr>
      <dsp:spPr>
        <a:xfrm>
          <a:off x="255595" y="1366549"/>
          <a:ext cx="1558670" cy="51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特色社團</a:t>
          </a:r>
          <a:r>
            <a:rPr lang="en-US" altLang="zh-TW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-</a:t>
          </a: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醒獅社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55595" y="1366549"/>
        <a:ext cx="1097655" cy="515864"/>
      </dsp:txXfrm>
    </dsp:sp>
    <dsp:sp modelId="{19E542AC-8766-42E2-9B22-F2099DE20308}">
      <dsp:nvSpPr>
        <dsp:cNvPr id="0" name=""/>
        <dsp:cNvSpPr/>
      </dsp:nvSpPr>
      <dsp:spPr>
        <a:xfrm>
          <a:off x="1447148" y="1358548"/>
          <a:ext cx="562493" cy="5624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47FC3-D647-4D4D-93B9-DD37F1F7B611}">
      <dsp:nvSpPr>
        <dsp:cNvPr id="0" name=""/>
        <dsp:cNvSpPr/>
      </dsp:nvSpPr>
      <dsp:spPr>
        <a:xfrm>
          <a:off x="2148996" y="5374"/>
          <a:ext cx="1607125" cy="139432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31B07-8197-4359-A70A-10920E944817}">
      <dsp:nvSpPr>
        <dsp:cNvPr id="0" name=""/>
        <dsp:cNvSpPr/>
      </dsp:nvSpPr>
      <dsp:spPr>
        <a:xfrm>
          <a:off x="2145573" y="1350451"/>
          <a:ext cx="1607125" cy="51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校慶運動會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145573" y="1350451"/>
        <a:ext cx="1131778" cy="515864"/>
      </dsp:txXfrm>
    </dsp:sp>
    <dsp:sp modelId="{C6AC7815-B8F1-4CD3-B2C4-2EEB4C946236}">
      <dsp:nvSpPr>
        <dsp:cNvPr id="0" name=""/>
        <dsp:cNvSpPr/>
      </dsp:nvSpPr>
      <dsp:spPr>
        <a:xfrm>
          <a:off x="3326238" y="1384318"/>
          <a:ext cx="562493" cy="5624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AC85E-37A5-419F-BED7-28478117FBF0}">
      <dsp:nvSpPr>
        <dsp:cNvPr id="0" name=""/>
        <dsp:cNvSpPr/>
      </dsp:nvSpPr>
      <dsp:spPr>
        <a:xfrm>
          <a:off x="285753" y="2000270"/>
          <a:ext cx="1607125" cy="152038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8485E-49C8-46A4-86B2-81517C0A238F}">
      <dsp:nvSpPr>
        <dsp:cNvPr id="0" name=""/>
        <dsp:cNvSpPr/>
      </dsp:nvSpPr>
      <dsp:spPr>
        <a:xfrm>
          <a:off x="285753" y="3500460"/>
          <a:ext cx="1607125" cy="51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勵志歌曲比賽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85753" y="3500460"/>
        <a:ext cx="1131778" cy="515864"/>
      </dsp:txXfrm>
    </dsp:sp>
    <dsp:sp modelId="{1DFB1927-9A8D-4DAE-9681-68A786101ED5}">
      <dsp:nvSpPr>
        <dsp:cNvPr id="0" name=""/>
        <dsp:cNvSpPr/>
      </dsp:nvSpPr>
      <dsp:spPr>
        <a:xfrm>
          <a:off x="1428759" y="3429022"/>
          <a:ext cx="562493" cy="5624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5F21F-2C1A-4774-A60D-73BE4DE25916}">
      <dsp:nvSpPr>
        <dsp:cNvPr id="0" name=""/>
        <dsp:cNvSpPr/>
      </dsp:nvSpPr>
      <dsp:spPr>
        <a:xfrm>
          <a:off x="2143147" y="2000264"/>
          <a:ext cx="1607125" cy="144218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2CF9A-6213-4A13-A890-2D05A0BB7F7C}">
      <dsp:nvSpPr>
        <dsp:cNvPr id="0" name=""/>
        <dsp:cNvSpPr/>
      </dsp:nvSpPr>
      <dsp:spPr>
        <a:xfrm>
          <a:off x="2143147" y="3500462"/>
          <a:ext cx="1607125" cy="51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意氣風發才藝競賽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143147" y="3500462"/>
        <a:ext cx="1131778" cy="515864"/>
      </dsp:txXfrm>
    </dsp:sp>
    <dsp:sp modelId="{8FED0CBB-9147-4D3C-8886-48C55519F796}">
      <dsp:nvSpPr>
        <dsp:cNvPr id="0" name=""/>
        <dsp:cNvSpPr/>
      </dsp:nvSpPr>
      <dsp:spPr>
        <a:xfrm>
          <a:off x="3295125" y="3429025"/>
          <a:ext cx="562493" cy="5624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2B092-242F-473F-920D-21081B899F4E}">
      <dsp:nvSpPr>
        <dsp:cNvPr id="0" name=""/>
        <dsp:cNvSpPr/>
      </dsp:nvSpPr>
      <dsp:spPr>
        <a:xfrm>
          <a:off x="285753" y="4214841"/>
          <a:ext cx="1607125" cy="119968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77141-20D6-46BA-8B60-ED1A09A371EF}">
      <dsp:nvSpPr>
        <dsp:cNvPr id="0" name=""/>
        <dsp:cNvSpPr/>
      </dsp:nvSpPr>
      <dsp:spPr>
        <a:xfrm>
          <a:off x="285753" y="5429288"/>
          <a:ext cx="1607125" cy="51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全國技藝競賽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85753" y="5429288"/>
        <a:ext cx="1131778" cy="515864"/>
      </dsp:txXfrm>
    </dsp:sp>
    <dsp:sp modelId="{74FB1236-CD8E-4043-8289-38E939DACD25}">
      <dsp:nvSpPr>
        <dsp:cNvPr id="0" name=""/>
        <dsp:cNvSpPr/>
      </dsp:nvSpPr>
      <dsp:spPr>
        <a:xfrm>
          <a:off x="1428759" y="5357852"/>
          <a:ext cx="562493" cy="5624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DD6FE-18AC-4EC8-9F72-7003FFBF5579}">
      <dsp:nvSpPr>
        <dsp:cNvPr id="0" name=""/>
        <dsp:cNvSpPr/>
      </dsp:nvSpPr>
      <dsp:spPr>
        <a:xfrm>
          <a:off x="2143147" y="4214841"/>
          <a:ext cx="1607125" cy="119968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9A2BC-DD1A-4F22-A240-C24E3A840059}">
      <dsp:nvSpPr>
        <dsp:cNvPr id="0" name=""/>
        <dsp:cNvSpPr/>
      </dsp:nvSpPr>
      <dsp:spPr>
        <a:xfrm>
          <a:off x="2143147" y="5429288"/>
          <a:ext cx="1607125" cy="515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職場英語營隊</a:t>
          </a:r>
          <a:endParaRPr lang="zh-TW" altLang="en-US" sz="1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143147" y="5429288"/>
        <a:ext cx="1131778" cy="515864"/>
      </dsp:txXfrm>
    </dsp:sp>
    <dsp:sp modelId="{C8444FC2-5EEB-4104-88B9-6108F2639FE7}">
      <dsp:nvSpPr>
        <dsp:cNvPr id="0" name=""/>
        <dsp:cNvSpPr/>
      </dsp:nvSpPr>
      <dsp:spPr>
        <a:xfrm>
          <a:off x="3295125" y="5357852"/>
          <a:ext cx="562493" cy="5624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FE57-398B-4D31-BD04-878ABCAD753D}">
      <dsp:nvSpPr>
        <dsp:cNvPr id="0" name=""/>
        <dsp:cNvSpPr/>
      </dsp:nvSpPr>
      <dsp:spPr>
        <a:xfrm>
          <a:off x="3178" y="17061"/>
          <a:ext cx="1911108" cy="76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</a:t>
          </a:r>
          <a:r>
            <a:rPr lang="en-US" altLang="zh-TW" sz="16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2023</a:t>
          </a:r>
          <a:r>
            <a:rPr lang="zh-TW" altLang="en-US" sz="16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年全家料理王</a:t>
          </a:r>
          <a:endParaRPr lang="zh-TW" altLang="en-US" sz="16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178" y="17061"/>
        <a:ext cx="1911108" cy="764443"/>
      </dsp:txXfrm>
    </dsp:sp>
    <dsp:sp modelId="{5AB4FEFA-E120-4CFB-ABD0-385F1F3FFEA1}">
      <dsp:nvSpPr>
        <dsp:cNvPr id="0" name=""/>
        <dsp:cNvSpPr/>
      </dsp:nvSpPr>
      <dsp:spPr>
        <a:xfrm>
          <a:off x="3178" y="781504"/>
          <a:ext cx="1911108" cy="1844640"/>
        </a:xfrm>
        <a:prstGeom prst="rect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CB622-E190-4455-B665-79E8F1F57B4E}">
      <dsp:nvSpPr>
        <dsp:cNvPr id="0" name=""/>
        <dsp:cNvSpPr/>
      </dsp:nvSpPr>
      <dsp:spPr>
        <a:xfrm>
          <a:off x="2181841" y="17061"/>
          <a:ext cx="1911108" cy="76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辦理菇菇市集推廣綠色餐飲</a:t>
          </a:r>
          <a:endParaRPr lang="zh-TW" altLang="en-US" sz="16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2181841" y="17061"/>
        <a:ext cx="1911108" cy="764443"/>
      </dsp:txXfrm>
    </dsp:sp>
    <dsp:sp modelId="{5D281E99-3066-4B88-A27D-58E88CB763BE}">
      <dsp:nvSpPr>
        <dsp:cNvPr id="0" name=""/>
        <dsp:cNvSpPr/>
      </dsp:nvSpPr>
      <dsp:spPr>
        <a:xfrm>
          <a:off x="2181841" y="781504"/>
          <a:ext cx="1911108" cy="1844640"/>
        </a:xfrm>
        <a:prstGeom prst="rect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74E28-DF1C-4B2D-9EDD-80F295B1EDBB}">
      <dsp:nvSpPr>
        <dsp:cNvPr id="0" name=""/>
        <dsp:cNvSpPr/>
      </dsp:nvSpPr>
      <dsp:spPr>
        <a:xfrm>
          <a:off x="4360504" y="17061"/>
          <a:ext cx="1911108" cy="76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結合在地食材，烘焙創意咖啡豆</a:t>
          </a:r>
          <a:endParaRPr lang="zh-TW" altLang="en-US" sz="16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4360504" y="17061"/>
        <a:ext cx="1911108" cy="764443"/>
      </dsp:txXfrm>
    </dsp:sp>
    <dsp:sp modelId="{6BA5C349-0423-4C4C-9C22-28143A2FDA30}">
      <dsp:nvSpPr>
        <dsp:cNvPr id="0" name=""/>
        <dsp:cNvSpPr/>
      </dsp:nvSpPr>
      <dsp:spPr>
        <a:xfrm>
          <a:off x="4360504" y="781504"/>
          <a:ext cx="1911108" cy="184464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07E2B-68FB-4E5F-93B9-05CF8908B73F}">
      <dsp:nvSpPr>
        <dsp:cNvPr id="0" name=""/>
        <dsp:cNvSpPr/>
      </dsp:nvSpPr>
      <dsp:spPr>
        <a:xfrm>
          <a:off x="6539167" y="17061"/>
          <a:ext cx="1911108" cy="76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發展特色課程，製作防蚊膏</a:t>
          </a:r>
          <a:endParaRPr lang="zh-TW" altLang="en-US" sz="16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6539167" y="17061"/>
        <a:ext cx="1911108" cy="764443"/>
      </dsp:txXfrm>
    </dsp:sp>
    <dsp:sp modelId="{6B2DC80F-36FF-459F-BBAE-FBC915772857}">
      <dsp:nvSpPr>
        <dsp:cNvPr id="0" name=""/>
        <dsp:cNvSpPr/>
      </dsp:nvSpPr>
      <dsp:spPr>
        <a:xfrm>
          <a:off x="6539167" y="781504"/>
          <a:ext cx="1911108" cy="184464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FE57-398B-4D31-BD04-878ABCAD753D}">
      <dsp:nvSpPr>
        <dsp:cNvPr id="0" name=""/>
        <dsp:cNvSpPr/>
      </dsp:nvSpPr>
      <dsp:spPr>
        <a:xfrm>
          <a:off x="1964" y="18827"/>
          <a:ext cx="1915431" cy="7661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參與社區服務，設計活動</a:t>
          </a:r>
          <a:r>
            <a:rPr lang="en-US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logo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1964" y="18827"/>
        <a:ext cx="1915431" cy="766172"/>
      </dsp:txXfrm>
    </dsp:sp>
    <dsp:sp modelId="{5AB4FEFA-E120-4CFB-ABD0-385F1F3FFEA1}">
      <dsp:nvSpPr>
        <dsp:cNvPr id="0" name=""/>
        <dsp:cNvSpPr/>
      </dsp:nvSpPr>
      <dsp:spPr>
        <a:xfrm>
          <a:off x="1964" y="785000"/>
          <a:ext cx="1915431" cy="16250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CB622-E190-4455-B665-79E8F1F57B4E}">
      <dsp:nvSpPr>
        <dsp:cNvPr id="0" name=""/>
        <dsp:cNvSpPr/>
      </dsp:nvSpPr>
      <dsp:spPr>
        <a:xfrm>
          <a:off x="2185556" y="18827"/>
          <a:ext cx="1915431" cy="766172"/>
        </a:xfrm>
        <a:prstGeom prst="rect">
          <a:avLst/>
        </a:prstGeom>
        <a:solidFill>
          <a:schemeClr val="accent5">
            <a:hueOff val="393725"/>
            <a:satOff val="21144"/>
            <a:lumOff val="-7647"/>
            <a:alphaOff val="0"/>
          </a:schemeClr>
        </a:solidFill>
        <a:ln w="25400" cap="flat" cmpd="sng" algn="ctr">
          <a:solidFill>
            <a:schemeClr val="accent5">
              <a:hueOff val="393725"/>
              <a:satOff val="21144"/>
              <a:lumOff val="-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與區公所合作，學生們在老舊牆面上繪畫裝飾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2185556" y="18827"/>
        <a:ext cx="1915431" cy="766172"/>
      </dsp:txXfrm>
    </dsp:sp>
    <dsp:sp modelId="{5D281E99-3066-4B88-A27D-58E88CB763BE}">
      <dsp:nvSpPr>
        <dsp:cNvPr id="0" name=""/>
        <dsp:cNvSpPr/>
      </dsp:nvSpPr>
      <dsp:spPr>
        <a:xfrm>
          <a:off x="2185556" y="785000"/>
          <a:ext cx="1915431" cy="162504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668618"/>
              <a:satOff val="11035"/>
              <a:lumOff val="-7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3A8D1-77C7-4057-81B4-3815DBF5B4E5}">
      <dsp:nvSpPr>
        <dsp:cNvPr id="0" name=""/>
        <dsp:cNvSpPr/>
      </dsp:nvSpPr>
      <dsp:spPr>
        <a:xfrm>
          <a:off x="4369148" y="18827"/>
          <a:ext cx="1915431" cy="766172"/>
        </a:xfrm>
        <a:prstGeom prst="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25400" cap="flat" cmpd="sng" algn="ctr">
          <a:solidFill>
            <a:schemeClr val="accent5">
              <a:hueOff val="787450"/>
              <a:satOff val="42288"/>
              <a:lumOff val="-1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發展太陽能相關技術課程</a:t>
          </a:r>
          <a:endParaRPr lang="zh-TW" altLang="en-US" sz="1400" b="1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4369148" y="18827"/>
        <a:ext cx="1915431" cy="766172"/>
      </dsp:txXfrm>
    </dsp:sp>
    <dsp:sp modelId="{77142813-A9A7-45F5-8435-EEDFC1E0D5A4}">
      <dsp:nvSpPr>
        <dsp:cNvPr id="0" name=""/>
        <dsp:cNvSpPr/>
      </dsp:nvSpPr>
      <dsp:spPr>
        <a:xfrm>
          <a:off x="4369148" y="785000"/>
          <a:ext cx="1915431" cy="162504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1337237"/>
              <a:satOff val="22070"/>
              <a:lumOff val="-1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7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03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203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D1A0F85-1234-4153-A1DF-0C53B44173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16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719"/>
            <a:ext cx="4984962" cy="446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21"/>
            <a:ext cx="2945659" cy="49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29821"/>
            <a:ext cx="2945659" cy="49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A7104761-8BDD-46EC-AD8F-B94A778730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9883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04761-8BDD-46EC-AD8F-B94A778730D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04761-8BDD-46EC-AD8F-B94A778730D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3FBA-3185-4D24-BB60-D0C0A0E1CFEC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6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高三共</a:t>
            </a:r>
            <a:r>
              <a:rPr lang="en-US" altLang="zh-TW" dirty="0" smtClean="0"/>
              <a:t>177</a:t>
            </a:r>
            <a:r>
              <a:rPr lang="zh-TW" altLang="en-US" dirty="0" smtClean="0"/>
              <a:t>人，可畢業</a:t>
            </a:r>
            <a:r>
              <a:rPr lang="en-US" altLang="zh-TW" dirty="0" smtClean="0"/>
              <a:t>165</a:t>
            </a:r>
            <a:r>
              <a:rPr lang="zh-TW" altLang="en-US" dirty="0" smtClean="0"/>
              <a:t>人。     </a:t>
            </a:r>
            <a:r>
              <a:rPr lang="en-US" altLang="zh-TW" dirty="0" smtClean="0"/>
              <a:t>33/165=0.2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04761-8BDD-46EC-AD8F-B94A778730D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351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自己可用時間變多</a:t>
            </a:r>
            <a:r>
              <a:rPr lang="en-US" altLang="zh-TW" dirty="0" smtClean="0"/>
              <a:t>-</a:t>
            </a:r>
            <a:r>
              <a:rPr lang="zh-TW" altLang="en-US" dirty="0" smtClean="0"/>
              <a:t>看書、學習、休息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甚至發呆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不要一開始選讀了離家遠的國立學校，幾天後開始後悔。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04761-8BDD-46EC-AD8F-B94A778730D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13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A408A-9BE9-456E-817B-FD1530CA53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12E67-60FE-440A-8B74-5240AB98E2C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C93E2-FBA7-4505-80FE-E077913B32F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3" name="日期版面配置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A408A-9BE9-456E-817B-FD1530CA53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32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A408A-9BE9-456E-817B-FD1530CA53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DF7D7-095B-424D-B1B0-67156F97854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71C33-1CB2-4521-BC4A-F39DB91F81C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A20D5-86DA-4F7F-9D70-939D0D402E8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00C2F-3E65-44F7-9B1E-EC64590583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7A6348-237D-43B9-A2CD-07F1F0CFCB0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8AAB1-F859-4787-8455-6DBEB64BABD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414336"/>
            <a:ext cx="7520940" cy="710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340" y="134076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6A408A-9BE9-456E-817B-FD1530CA53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26" name="Picture 2" descr="D:\完免招生1070315啟動\1061026_頁面_01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5958" y="5051292"/>
            <a:ext cx="2688042" cy="18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5049162" y="5373216"/>
            <a:ext cx="2813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中宋體" pitchFamily="17" charset="-120"/>
              </a:rPr>
              <a:t>在地技職人才培育搖籃</a:t>
            </a:r>
            <a:endParaRPr lang="zh-TW" alt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中宋體" pitchFamily="17" charset="-12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492154" y="6334781"/>
            <a:ext cx="2723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zh-TW" altLang="en-US" sz="1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中宋體" pitchFamily="17" charset="-120"/>
              </a:rPr>
              <a:t>國立玉井高級工商職業學校</a:t>
            </a:r>
            <a:endParaRPr lang="en-US" altLang="zh-TW" sz="16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中宋體" pitchFamily="17" charset="-120"/>
            </a:endParaRPr>
          </a:p>
          <a:p>
            <a:pPr algn="l"/>
            <a:r>
              <a:rPr lang="en-US" altLang="zh-TW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http://www.ycvs.tn.edu.tw</a:t>
            </a:r>
            <a:endParaRPr lang="zh-TW" altLang="en-US" sz="1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707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800"/>
        </a:spcBef>
        <a:buFont typeface="Arial" pitchFamily="34" charset="0"/>
        <a:buNone/>
        <a:defRPr sz="2600" b="1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173736" indent="-173736" algn="l" defTabSz="914400" rtl="0" eaLnBrk="1" latinLnBrk="0" hangingPunct="1">
        <a:lnSpc>
          <a:spcPct val="15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402336" indent="-164592" algn="l" defTabSz="914400" rtl="0" eaLnBrk="1" latinLnBrk="0" hangingPunct="1">
        <a:lnSpc>
          <a:spcPct val="15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630936" indent="-164592" algn="l" defTabSz="914400" rtl="0" eaLnBrk="1" latinLnBrk="0" hangingPunct="1">
        <a:lnSpc>
          <a:spcPct val="15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859536" indent="-173736" algn="l" defTabSz="914400" rtl="0" eaLnBrk="1" latinLnBrk="0" hangingPunct="1">
        <a:lnSpc>
          <a:spcPct val="15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95886" y="2420888"/>
            <a:ext cx="8569325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TW" altLang="en-US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國立玉</a:t>
            </a:r>
            <a:r>
              <a:rPr lang="zh-TW" alt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井高級工商職業學校</a:t>
            </a:r>
            <a:endParaRPr lang="zh-TW" altLang="en-US" sz="5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zh-TW" altLang="en-US" sz="3000" b="1" dirty="0">
                <a:solidFill>
                  <a:srgbClr val="800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000" b="1" dirty="0" smtClean="0">
              <a:solidFill>
                <a:srgbClr val="80008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3600" b="1" dirty="0" smtClean="0">
                <a:solidFill>
                  <a:srgbClr val="FFFF00"/>
                </a:solidFill>
                <a:ea typeface="標楷體" panose="03000509000000000000" pitchFamily="65" charset="-120"/>
                <a:cs typeface="Times New Roman" pitchFamily="18" charset="0"/>
              </a:rPr>
              <a:t>113</a:t>
            </a:r>
            <a:r>
              <a:rPr lang="zh-TW" altLang="en-US" sz="3600" b="1" dirty="0" smtClean="0">
                <a:solidFill>
                  <a:srgbClr val="FFFF00"/>
                </a:solidFill>
                <a:ea typeface="標楷體" panose="03000509000000000000" pitchFamily="65" charset="-120"/>
                <a:cs typeface="Times New Roman" pitchFamily="18" charset="0"/>
              </a:rPr>
              <a:t>學年度</a:t>
            </a:r>
            <a:endParaRPr lang="en-US" altLang="zh-TW" sz="3600" b="1" dirty="0" smtClean="0">
              <a:solidFill>
                <a:srgbClr val="FFFF00"/>
              </a:solidFill>
              <a:ea typeface="標楷體" panose="03000509000000000000" pitchFamily="65" charset="-12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zh-TW" altLang="en-US" sz="3600" b="1" dirty="0">
              <a:solidFill>
                <a:srgbClr val="800080"/>
              </a:solidFill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050" name="Picture 2" descr="D:\完免招生1070315啟動\校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1584176" cy="15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7158" y="1214422"/>
            <a:ext cx="8412384" cy="26208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200" dirty="0"/>
              <a:t>教室</a:t>
            </a:r>
            <a:r>
              <a:rPr lang="zh-TW" altLang="en-US" sz="2200" dirty="0">
                <a:solidFill>
                  <a:srgbClr val="CC0000"/>
                </a:solidFill>
              </a:rPr>
              <a:t>全面</a:t>
            </a:r>
            <a:r>
              <a:rPr lang="en-US" altLang="zh-TW" sz="2200" dirty="0">
                <a:solidFill>
                  <a:srgbClr val="CC0000"/>
                </a:solidFill>
              </a:rPr>
              <a:t>e</a:t>
            </a:r>
            <a:r>
              <a:rPr lang="zh-TW" altLang="en-US" sz="2200" dirty="0">
                <a:solidFill>
                  <a:srgbClr val="CC0000"/>
                </a:solidFill>
              </a:rPr>
              <a:t>化</a:t>
            </a:r>
            <a:r>
              <a:rPr lang="zh-TW" altLang="en-US" sz="2200" dirty="0"/>
              <a:t>，每班配備有電腦</a:t>
            </a:r>
            <a:r>
              <a:rPr lang="zh-TW" altLang="en-US" sz="2200" dirty="0" smtClean="0"/>
              <a:t>、電</a:t>
            </a:r>
            <a:r>
              <a:rPr lang="zh-TW" altLang="en-US" sz="2200" dirty="0"/>
              <a:t>視、網路節點</a:t>
            </a:r>
            <a:r>
              <a:rPr lang="zh-TW" altLang="en-US" sz="2200" dirty="0" smtClean="0"/>
              <a:t>、投</a:t>
            </a:r>
            <a:r>
              <a:rPr lang="zh-TW" altLang="en-US" sz="2200" dirty="0"/>
              <a:t>影</a:t>
            </a:r>
            <a:r>
              <a:rPr lang="zh-TW" altLang="en-US" sz="2200" dirty="0" smtClean="0"/>
              <a:t>機、 </a:t>
            </a:r>
            <a:r>
              <a:rPr lang="en-US" altLang="zh-TW" sz="2200" dirty="0" err="1" smtClean="0"/>
              <a:t>WiFi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 smtClean="0"/>
              <a:t>共有</a:t>
            </a:r>
            <a:r>
              <a:rPr lang="zh-TW" altLang="en-US" sz="2200" dirty="0">
                <a:solidFill>
                  <a:srgbClr val="CC0000"/>
                </a:solidFill>
              </a:rPr>
              <a:t>乙、丙級</a:t>
            </a:r>
            <a:r>
              <a:rPr lang="en-US" altLang="zh-TW" sz="2200" dirty="0">
                <a:solidFill>
                  <a:srgbClr val="CC0000"/>
                </a:solidFill>
              </a:rPr>
              <a:t>7</a:t>
            </a:r>
            <a:r>
              <a:rPr lang="zh-TW" altLang="en-US" sz="2200" dirty="0">
                <a:solidFill>
                  <a:srgbClr val="CC0000"/>
                </a:solidFill>
              </a:rPr>
              <a:t>個合格場地</a:t>
            </a:r>
            <a:r>
              <a:rPr lang="zh-TW" altLang="en-US" sz="2200" dirty="0"/>
              <a:t>供學生檢定練習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 smtClean="0"/>
              <a:t>校園設有</a:t>
            </a:r>
            <a:r>
              <a:rPr lang="zh-TW" altLang="en-US" sz="2200" dirty="0" smtClean="0">
                <a:solidFill>
                  <a:srgbClr val="CC0000"/>
                </a:solidFill>
              </a:rPr>
              <a:t>戶外體適能運動場</a:t>
            </a:r>
            <a:r>
              <a:rPr lang="zh-TW" altLang="en-US" sz="2200" dirty="0" smtClean="0"/>
              <a:t>，提供學生鍛鍊體能與促進健康。</a:t>
            </a:r>
            <a:endParaRPr lang="en-US" altLang="zh-TW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200" dirty="0" smtClean="0"/>
              <a:t>設置</a:t>
            </a:r>
            <a:r>
              <a:rPr lang="zh-TW" altLang="en-US" sz="2200" dirty="0" smtClean="0">
                <a:solidFill>
                  <a:srgbClr val="C00000"/>
                </a:solidFill>
              </a:rPr>
              <a:t>創造力中心</a:t>
            </a:r>
            <a:r>
              <a:rPr lang="zh-TW" altLang="en-US" sz="2200" dirty="0" smtClean="0">
                <a:solidFill>
                  <a:srgbClr val="CC0000"/>
                </a:solidFill>
              </a:rPr>
              <a:t>、創客教室</a:t>
            </a:r>
            <a:r>
              <a:rPr lang="zh-TW" altLang="en-US" sz="2200" dirty="0" smtClean="0"/>
              <a:t>，提供翻轉教室發展創意教學。</a:t>
            </a:r>
            <a:endParaRPr lang="en-US" altLang="zh-TW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200" dirty="0"/>
              <a:t>圖書</a:t>
            </a:r>
            <a:r>
              <a:rPr lang="zh-TW" altLang="en-US" sz="2200" dirty="0" smtClean="0"/>
              <a:t>館設有</a:t>
            </a:r>
            <a:r>
              <a:rPr lang="zh-TW" altLang="en-US" sz="2200" dirty="0" smtClean="0">
                <a:solidFill>
                  <a:srgbClr val="C00000"/>
                </a:solidFill>
              </a:rPr>
              <a:t>自主學習、合</a:t>
            </a:r>
            <a:r>
              <a:rPr lang="zh-TW" altLang="en-US" sz="2200" dirty="0">
                <a:solidFill>
                  <a:srgbClr val="C00000"/>
                </a:solidFill>
              </a:rPr>
              <a:t>作學習</a:t>
            </a:r>
            <a:r>
              <a:rPr lang="zh-TW" altLang="en-US" sz="2200" dirty="0" smtClean="0">
                <a:solidFill>
                  <a:srgbClr val="C00000"/>
                </a:solidFill>
              </a:rPr>
              <a:t>專區</a:t>
            </a:r>
            <a:r>
              <a:rPr lang="zh-TW" altLang="en-US" sz="2200" dirty="0" smtClean="0"/>
              <a:t>，提供師生舒適溫馨之空間。</a:t>
            </a:r>
            <a:endParaRPr lang="en-US" altLang="zh-TW" sz="2200" dirty="0" smtClean="0"/>
          </a:p>
          <a:p>
            <a:endParaRPr lang="en-US" altLang="zh-TW" sz="2000" dirty="0" smtClean="0">
              <a:latin typeface="華康粗黑體"/>
              <a:ea typeface="華康粗黑體"/>
            </a:endParaRPr>
          </a:p>
          <a:p>
            <a:endParaRPr lang="en-US" altLang="zh-TW" sz="1800" b="0" dirty="0" smtClean="0">
              <a:latin typeface="華康粗黑體"/>
              <a:ea typeface="華康粗黑體"/>
            </a:endParaRPr>
          </a:p>
          <a:p>
            <a:endParaRPr lang="zh-TW" altLang="en-US" sz="1800" b="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2840" y="44624"/>
            <a:ext cx="8566744" cy="1143000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設施專業完善，提升學生學習品質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4000504"/>
            <a:ext cx="2166465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88" y="4018435"/>
            <a:ext cx="2251272" cy="1688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71941"/>
            <a:ext cx="2168321" cy="1628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786578" y="4071942"/>
            <a:ext cx="2154668" cy="1628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42844" y="5715016"/>
          <a:ext cx="88583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合格乙、丙級檢定場地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戶外體適能運動場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創造力中心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自主學習、合作學習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67934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校舍安全</a:t>
            </a:r>
            <a:r>
              <a:rPr lang="en-US" altLang="zh-TW" dirty="0"/>
              <a:t>/</a:t>
            </a:r>
            <a:r>
              <a:rPr lang="zh-TW" altLang="en-US" dirty="0"/>
              <a:t>設備完善</a:t>
            </a:r>
          </a:p>
        </p:txBody>
      </p:sp>
      <p:pic>
        <p:nvPicPr>
          <p:cNvPr id="4" name="Picture 2" descr="D:\work(工作資料櫃)\15.總務處(Office of General Affairs)(玉井工商)\總務處(OGA)\綜合實習大樓整建案\公共藝術\完成報告書\上傳照片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41" y="1500173"/>
            <a:ext cx="4584641" cy="34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work(工作資料櫃)\17.教務處(Office of Academic Affairs)\107學年度高級中等學校學習區免試入學計畫\完免招生1070315啟動\補充資料\DSC012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488" y="148478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2925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15436" cy="4949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zh-TW" altLang="en-US" sz="2600" dirty="0" smtClean="0">
                <a:solidFill>
                  <a:schemeClr val="accent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推動國際教育，帶領學生 </a:t>
            </a:r>
            <a:r>
              <a:rPr lang="zh-TW" altLang="en-US" sz="2600" dirty="0" smtClean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走出山城、邁向國際</a:t>
            </a:r>
            <a:endParaRPr lang="zh-TW" altLang="en-US" sz="2600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3" y="1582519"/>
            <a:ext cx="2828800" cy="212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09" t="16241"/>
          <a:stretch/>
        </p:blipFill>
        <p:spPr>
          <a:xfrm>
            <a:off x="6101665" y="4192480"/>
            <a:ext cx="3153783" cy="2220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 descr="13686502_555225814665013_1701091990719658337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63" y="1573345"/>
            <a:ext cx="3181709" cy="213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剪去對角線角落矩形 10"/>
          <p:cNvSpPr/>
          <p:nvPr/>
        </p:nvSpPr>
        <p:spPr>
          <a:xfrm>
            <a:off x="500034" y="3571876"/>
            <a:ext cx="2412745" cy="500753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2023</a:t>
            </a:r>
            <a:r>
              <a:rPr lang="zh-TW" altLang="en-US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國際教育交流暨專案式學習成果發表會</a:t>
            </a:r>
            <a:r>
              <a:rPr lang="zh-TW" altLang="en-US" sz="1400" b="1" dirty="0" smtClean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榮獲甲等</a:t>
            </a:r>
            <a:endParaRPr lang="zh-TW" altLang="en-US" sz="1400" b="1" dirty="0">
              <a:solidFill>
                <a:srgbClr val="0000FF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3" name="剪去對角線角落矩形 12"/>
          <p:cNvSpPr/>
          <p:nvPr/>
        </p:nvSpPr>
        <p:spPr>
          <a:xfrm>
            <a:off x="6500826" y="6215082"/>
            <a:ext cx="2357454" cy="507034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與</a:t>
            </a:r>
            <a:r>
              <a:rPr lang="zh-TW" altLang="en-US" sz="1400" b="1" dirty="0" smtClean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京都工業學校</a:t>
            </a:r>
            <a:r>
              <a:rPr lang="zh-TW" altLang="en-US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文化交流</a:t>
            </a:r>
            <a:endParaRPr lang="zh-TW" altLang="en-US" sz="1400" b="1" dirty="0">
              <a:solidFill>
                <a:srgbClr val="CC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4" name="剪去對角線角落矩形 13"/>
          <p:cNvSpPr/>
          <p:nvPr/>
        </p:nvSpPr>
        <p:spPr>
          <a:xfrm>
            <a:off x="6429388" y="3571876"/>
            <a:ext cx="2383836" cy="477422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北京航天科技夏令營活動</a:t>
            </a:r>
            <a:endParaRPr lang="zh-TW" altLang="en-US" sz="1400" b="1" dirty="0">
              <a:solidFill>
                <a:srgbClr val="CC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5" name="標題 2"/>
          <p:cNvSpPr txBox="1">
            <a:spLocks/>
          </p:cNvSpPr>
          <p:nvPr/>
        </p:nvSpPr>
        <p:spPr bwMode="auto">
          <a:xfrm>
            <a:off x="500034" y="214290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3000" cap="all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國際</a:t>
            </a:r>
            <a:r>
              <a:rPr lang="zh-TW" altLang="en-US" sz="3000" cap="all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教育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127937" y="4192480"/>
            <a:ext cx="2962376" cy="2220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0633" y="4192479"/>
            <a:ext cx="2962378" cy="2220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剪去對角線角落矩形 16"/>
          <p:cNvSpPr/>
          <p:nvPr/>
        </p:nvSpPr>
        <p:spPr>
          <a:xfrm>
            <a:off x="313766" y="6221668"/>
            <a:ext cx="2412745" cy="500753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「國際教育旅行」</a:t>
            </a:r>
            <a:r>
              <a:rPr lang="en-US" altLang="zh-TW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-</a:t>
            </a:r>
            <a:r>
              <a:rPr lang="zh-TW" altLang="en-US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韓國</a:t>
            </a:r>
            <a:endParaRPr lang="zh-TW" altLang="en-US" sz="1400" b="1" dirty="0">
              <a:solidFill>
                <a:srgbClr val="CC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sp>
        <p:nvSpPr>
          <p:cNvPr id="18" name="剪去對角線角落矩形 17"/>
          <p:cNvSpPr/>
          <p:nvPr/>
        </p:nvSpPr>
        <p:spPr>
          <a:xfrm>
            <a:off x="3357780" y="6253184"/>
            <a:ext cx="2412745" cy="500753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同學與外籍學生交流活動</a:t>
            </a:r>
            <a:endParaRPr lang="zh-TW" altLang="en-US" sz="1400" b="1" dirty="0">
              <a:solidFill>
                <a:srgbClr val="CC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888" y="1565787"/>
            <a:ext cx="3164731" cy="2138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剪去對角線角落矩形 20"/>
          <p:cNvSpPr/>
          <p:nvPr/>
        </p:nvSpPr>
        <p:spPr>
          <a:xfrm>
            <a:off x="3428992" y="3571876"/>
            <a:ext cx="2412745" cy="500753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「國際教育旅行」</a:t>
            </a:r>
            <a:r>
              <a:rPr lang="en-US" altLang="zh-TW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-</a:t>
            </a:r>
            <a:r>
              <a:rPr lang="zh-TW" altLang="en-US" sz="1400" b="1" dirty="0" smtClean="0">
                <a:solidFill>
                  <a:srgbClr val="CC0000"/>
                </a:solidFill>
                <a:latin typeface="華康粗黑體" pitchFamily="49" charset="-120"/>
                <a:ea typeface="華康粗黑體" pitchFamily="49" charset="-120"/>
              </a:rPr>
              <a:t>日本</a:t>
            </a:r>
            <a:endParaRPr lang="zh-TW" altLang="en-US" sz="1400" b="1" dirty="0">
              <a:solidFill>
                <a:srgbClr val="CC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0894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 bwMode="auto">
          <a:xfrm>
            <a:off x="571472" y="285728"/>
            <a:ext cx="7776864" cy="66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3000" cap="all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引進外籍教師協同教學</a:t>
            </a: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42844" y="1000108"/>
            <a:ext cx="8858312" cy="4949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2600" dirty="0" smtClean="0">
                <a:solidFill>
                  <a:schemeClr val="accent2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外籍英語教師協同教學，提升學生英語刺激</a:t>
            </a:r>
            <a:endParaRPr lang="zh-TW" altLang="en-US" sz="2600" dirty="0">
              <a:solidFill>
                <a:schemeClr val="accent2">
                  <a:lumMod val="75000"/>
                </a:schemeClr>
              </a:solidFill>
              <a:effectLst/>
              <a:latin typeface="華康粗黑體" pitchFamily="49" charset="-120"/>
              <a:ea typeface="華康粗黑體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365170"/>
            <a:ext cx="3758063" cy="25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297878" y="4602033"/>
            <a:ext cx="199420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玉井工商英語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 外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師受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肯定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solidFill>
                  <a:srgbClr val="0000FF"/>
                </a:solidFill>
              </a:rPr>
              <a:t>記者</a:t>
            </a:r>
            <a:r>
              <a:rPr lang="zh-TW" altLang="en-US" sz="1600" b="1" dirty="0">
                <a:solidFill>
                  <a:srgbClr val="0000FF"/>
                </a:solidFill>
              </a:rPr>
              <a:t>黃文記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／ 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2017-10-06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 中華日報報導</a:t>
            </a:r>
            <a:endParaRPr lang="en-US" altLang="zh-TW" sz="1600" b="1" dirty="0">
              <a:solidFill>
                <a:srgbClr val="0000FF"/>
              </a:solidFill>
            </a:endParaRPr>
          </a:p>
        </p:txBody>
      </p:sp>
      <p:pic>
        <p:nvPicPr>
          <p:cNvPr id="1027" name="Picture 3" descr="J:\work(工作資料櫃)\17.教務處(Office of Academic Affairs)\8.招生宣導及上下友校連結\入班宣導(國中端)\照片(簡報用)\外師1100225\121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249" y="2156911"/>
            <a:ext cx="2778640" cy="2084451"/>
          </a:xfrm>
          <a:prstGeom prst="rect">
            <a:avLst/>
          </a:prstGeom>
          <a:noFill/>
        </p:spPr>
      </p:pic>
      <p:pic>
        <p:nvPicPr>
          <p:cNvPr id="1028" name="Picture 4" descr="J:\work(工作資料櫃)\17.教務處(Office of Academic Affairs)\8.招生宣導及上下友校連結\入班宣導(國中端)\照片(簡報用)\外師1100225\1614228317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0427" y="2156910"/>
            <a:ext cx="2778640" cy="2084451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265249" y="1637548"/>
            <a:ext cx="559889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TW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年起 學校聘任 </a:t>
            </a:r>
            <a:r>
              <a:rPr lang="en-US" altLang="zh-TW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Victoria </a:t>
            </a:r>
            <a:r>
              <a:rPr lang="zh-TW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華裔外籍教師</a:t>
            </a:r>
            <a:endParaRPr lang="en-US" altLang="zh-TW" sz="20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6512" y="2276872"/>
            <a:ext cx="269979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FF00"/>
                </a:solidFill>
                <a:latin typeface="+mj-ea"/>
                <a:ea typeface="+mj-ea"/>
              </a:rPr>
              <a:t>2023</a:t>
            </a:r>
            <a:r>
              <a:rPr lang="zh-TW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年起聘任 </a:t>
            </a:r>
            <a:r>
              <a:rPr lang="en-US" altLang="zh-TW" sz="2000" b="1" dirty="0" err="1" smtClean="0">
                <a:solidFill>
                  <a:srgbClr val="FFFF00"/>
                </a:solidFill>
                <a:latin typeface="+mj-ea"/>
                <a:ea typeface="+mj-ea"/>
              </a:rPr>
              <a:t>Mbali</a:t>
            </a:r>
            <a:r>
              <a:rPr lang="en-US" altLang="zh-TW" sz="2000" b="1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zh-TW" altLang="en-US" sz="2000" b="1" dirty="0" smtClean="0">
                <a:solidFill>
                  <a:srgbClr val="FFFF00"/>
                </a:solidFill>
                <a:latin typeface="+mj-ea"/>
                <a:ea typeface="+mj-ea"/>
              </a:rPr>
              <a:t>非裔外籍教師</a:t>
            </a:r>
            <a:endParaRPr lang="en-US" altLang="zh-TW" sz="20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2" y="3060024"/>
            <a:ext cx="2699792" cy="27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5093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20940" cy="710407"/>
          </a:xfrm>
        </p:spPr>
        <p:txBody>
          <a:bodyPr>
            <a:normAutofit/>
          </a:bodyPr>
          <a:lstStyle/>
          <a:p>
            <a:r>
              <a:rPr lang="zh-TW" altLang="en-US" dirty="0"/>
              <a:t>務實致用、在地深耕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57158" y="857232"/>
            <a:ext cx="8501122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zh-TW" altLang="en-US" sz="2600" b="1" dirty="0" smtClean="0">
                <a:solidFill>
                  <a:srgbClr val="C0504D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重視務實致用，在地深耕的技術型高中</a:t>
            </a:r>
            <a:endParaRPr kumimoji="0" lang="en-US" altLang="zh-TW" sz="2600" b="1" dirty="0">
              <a:solidFill>
                <a:srgbClr val="C0504D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199941000"/>
              </p:ext>
            </p:extLst>
          </p:nvPr>
        </p:nvGraphicFramePr>
        <p:xfrm>
          <a:off x="357158" y="1500174"/>
          <a:ext cx="845345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資料庫圖表 16"/>
          <p:cNvGraphicFramePr/>
          <p:nvPr/>
        </p:nvGraphicFramePr>
        <p:xfrm>
          <a:off x="357158" y="4286256"/>
          <a:ext cx="6286544" cy="242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40024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5720" y="928670"/>
            <a:ext cx="8768819" cy="1244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標楷體" panose="03000509000000000000" pitchFamily="65" charset="-120"/>
              </a:rPr>
              <a:t>積極推動學生多項證照取得，近年來在乙級專業證照上不斷向上攀升，有多位學生取得兩張乙級證照、多張丙級證照。</a:t>
            </a:r>
            <a:endParaRPr lang="en-US" altLang="zh-TW" sz="1800" dirty="0">
              <a:latin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標楷體" panose="03000509000000000000" pitchFamily="65" charset="-120"/>
              </a:rPr>
              <a:t>目標</a:t>
            </a:r>
            <a:r>
              <a:rPr lang="zh-TW" altLang="en-US" sz="1800" dirty="0" smtClean="0">
                <a:latin typeface="標楷體" panose="03000509000000000000" pitchFamily="65" charset="-120"/>
              </a:rPr>
              <a:t>為達</a:t>
            </a:r>
            <a:r>
              <a:rPr lang="zh-TW" altLang="en-US" sz="1800" dirty="0">
                <a:latin typeface="標楷體" panose="03000509000000000000" pitchFamily="65" charset="-120"/>
              </a:rPr>
              <a:t>到每兩位畢業生，就有</a:t>
            </a:r>
            <a:r>
              <a:rPr lang="en-US" sz="1800" dirty="0">
                <a:latin typeface="標楷體" panose="03000509000000000000" pitchFamily="65" charset="-120"/>
              </a:rPr>
              <a:t>1</a:t>
            </a:r>
            <a:r>
              <a:rPr lang="zh-TW" altLang="en-US" sz="1800" dirty="0">
                <a:latin typeface="標楷體" panose="03000509000000000000" pitchFamily="65" charset="-120"/>
              </a:rPr>
              <a:t>人取得乙級證照及多人取得兩張乙級證照</a:t>
            </a:r>
            <a:r>
              <a:rPr lang="zh-TW" altLang="en-US" sz="1800" dirty="0" smtClean="0">
                <a:latin typeface="標楷體" panose="03000509000000000000" pitchFamily="65" charset="-120"/>
              </a:rPr>
              <a:t>。</a:t>
            </a:r>
            <a:endParaRPr lang="en-US" altLang="zh-TW" sz="1800" dirty="0" smtClean="0">
              <a:latin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latin typeface="標楷體" panose="03000509000000000000" pitchFamily="65" charset="-120"/>
              </a:rPr>
              <a:t>本校畢業生平均</a:t>
            </a:r>
            <a:r>
              <a:rPr lang="en-US" altLang="zh-TW" sz="1800" dirty="0" smtClean="0">
                <a:latin typeface="標楷體" panose="03000509000000000000" pitchFamily="65" charset="-120"/>
              </a:rPr>
              <a:t>3~4</a:t>
            </a:r>
            <a:r>
              <a:rPr lang="zh-TW" altLang="en-US" sz="1800" dirty="0" smtClean="0">
                <a:latin typeface="標楷體" panose="03000509000000000000" pitchFamily="65" charset="-120"/>
              </a:rPr>
              <a:t>名學生即有一人取得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乙級証照</a:t>
            </a:r>
            <a:r>
              <a:rPr lang="zh-TW" altLang="en-US" sz="1800" dirty="0" smtClean="0">
                <a:latin typeface="標楷體" panose="03000509000000000000" pitchFamily="65" charset="-120"/>
              </a:rPr>
              <a:t>！</a:t>
            </a:r>
            <a:endParaRPr lang="en-US" altLang="zh-TW" sz="1800" dirty="0" smtClean="0">
              <a:latin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5008" y="214290"/>
            <a:ext cx="8643272" cy="648072"/>
          </a:xfrm>
        </p:spPr>
        <p:txBody>
          <a:bodyPr>
            <a:normAutofit/>
          </a:bodyPr>
          <a:lstStyle/>
          <a:p>
            <a:r>
              <a:rPr lang="zh-TW" altLang="en-US" dirty="0"/>
              <a:t>精進學生技能檢定，培育技職人才</a:t>
            </a:r>
          </a:p>
        </p:txBody>
      </p:sp>
      <p:pic>
        <p:nvPicPr>
          <p:cNvPr id="1026" name="Picture 2" descr="J:\work(工作資料櫃)\17.教務處(Office of Academic Affairs)\8.招生宣導及上下友校連結\入班宣導(國中端)\照片(簡報用)111年\110乙級大版面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4554"/>
            <a:ext cx="4572000" cy="4940746"/>
          </a:xfrm>
          <a:prstGeom prst="rect">
            <a:avLst/>
          </a:prstGeom>
          <a:noFill/>
        </p:spPr>
      </p:pic>
      <p:pic>
        <p:nvPicPr>
          <p:cNvPr id="1027" name="Picture 3" descr="J:\work(工作資料櫃)\17.教務處(Office of Academic Affairs)\8.招生宣導及上下友校連結\入班宣導(國中端)\照片(簡報用)111年\105_110乙級及格率圖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4572000" cy="4643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1915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961" y="4025706"/>
            <a:ext cx="1944216" cy="2430270"/>
          </a:xfrm>
          <a:prstGeom prst="rect">
            <a:avLst/>
          </a:prstGeom>
        </p:spPr>
      </p:pic>
      <p:sp>
        <p:nvSpPr>
          <p:cNvPr id="30" name="標題 2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984776" cy="78581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參與競賽，</a:t>
            </a:r>
            <a:r>
              <a:rPr lang="zh-TW" altLang="en-US" dirty="0"/>
              <a:t>建立自</a:t>
            </a:r>
            <a:r>
              <a:rPr lang="zh-TW" altLang="en-US" dirty="0" smtClean="0"/>
              <a:t>信，展</a:t>
            </a:r>
            <a:r>
              <a:rPr lang="zh-TW" altLang="en-US" dirty="0"/>
              <a:t>現自我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902538" y="909788"/>
            <a:ext cx="77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提供學生技藝展現的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舞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台，積極參加校內外競賽，且榮獲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多項佳績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54602" y="3267043"/>
            <a:ext cx="2558074" cy="342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校內專題競賽</a:t>
            </a:r>
            <a:endParaRPr lang="zh-TW" altLang="en-US" sz="1600" b="1" dirty="0">
              <a:solidFill>
                <a:srgbClr val="0000FF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166" y="3749329"/>
            <a:ext cx="2521965" cy="336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/>
        </p:nvSpPr>
        <p:spPr>
          <a:xfrm>
            <a:off x="462990" y="6333645"/>
            <a:ext cx="25220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第</a:t>
            </a:r>
            <a:r>
              <a:rPr lang="en-US" altLang="zh-TW" sz="1600" b="1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1600" b="1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屆 港都全國餐飲、旅遊大賽</a:t>
            </a:r>
            <a:r>
              <a:rPr lang="en-US" altLang="zh-TW" sz="1600" b="1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1600" b="1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單人托盤組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5384" y="1334662"/>
            <a:ext cx="2189356" cy="248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J:\work(工作資料櫃)\17.教務處(Office of Academic Affairs)\8.招生宣導及上下友校連結\入班宣導(國中端)\照片(簡報用)111年\2023年曆照片區\實習處\校內專題競賽(實習處)\LINE_ALBUM_20220414校內專題競賽_220414_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90" y="1355429"/>
            <a:ext cx="2549968" cy="1911614"/>
          </a:xfrm>
          <a:prstGeom prst="rect">
            <a:avLst/>
          </a:prstGeom>
          <a:noFill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970" y="1355826"/>
            <a:ext cx="2584401" cy="1936281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396481" y="3292110"/>
            <a:ext cx="261989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2023</a:t>
            </a:r>
            <a:r>
              <a:rPr lang="zh-TW" altLang="en-US" sz="1600" b="1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年金酒盃全國調酒大賽榮獲冠軍</a:t>
            </a:r>
            <a:endParaRPr lang="zh-TW" altLang="en-US" sz="1600" b="1" dirty="0">
              <a:solidFill>
                <a:srgbClr val="0000FF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12721" y="3266211"/>
            <a:ext cx="220218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en-US" sz="1600" b="1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學年度全國高中職電資群創意競賽</a:t>
            </a:r>
            <a:endParaRPr lang="zh-TW" altLang="en-US" sz="1600" b="1" dirty="0">
              <a:solidFill>
                <a:srgbClr val="0000FF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025706"/>
            <a:ext cx="1950540" cy="24386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546" y="4010844"/>
            <a:ext cx="1962482" cy="2453546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3347864" y="6363852"/>
            <a:ext cx="53071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第</a:t>
            </a:r>
            <a:r>
              <a:rPr lang="en-US" altLang="zh-TW" sz="1600" b="1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23</a:t>
            </a:r>
            <a:r>
              <a:rPr lang="zh-TW" altLang="en-US" sz="1600" b="1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屆金爵獎國際餐飲大賽 冠軍</a:t>
            </a:r>
            <a:endParaRPr lang="zh-TW" altLang="en-US" sz="1600" b="1" dirty="0">
              <a:solidFill>
                <a:srgbClr val="0000FF"/>
              </a:solidFill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764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710407"/>
          </a:xfrm>
        </p:spPr>
        <p:txBody>
          <a:bodyPr>
            <a:normAutofit/>
          </a:bodyPr>
          <a:lstStyle/>
          <a:p>
            <a:r>
              <a:rPr lang="zh-TW" altLang="en-US" dirty="0"/>
              <a:t>技藝</a:t>
            </a:r>
            <a:r>
              <a:rPr lang="zh-TW" altLang="en-US" u="sng" dirty="0"/>
              <a:t>菁英培訓</a:t>
            </a:r>
            <a:r>
              <a:rPr lang="zh-TW" altLang="en-US" dirty="0"/>
              <a:t>，精益求精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61393"/>
              </p:ext>
            </p:extLst>
          </p:nvPr>
        </p:nvGraphicFramePr>
        <p:xfrm>
          <a:off x="4499993" y="1871606"/>
          <a:ext cx="4498885" cy="30803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679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班級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姓名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參加</a:t>
                      </a:r>
                      <a:endParaRPr lang="en-US" altLang="zh-TW" b="1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職種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獲得</a:t>
                      </a:r>
                      <a:endParaRPr lang="en-US" altLang="zh-TW" b="1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獎項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指導</a:t>
                      </a:r>
                      <a:endParaRPr lang="en-US" altLang="zh-TW" b="1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教師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79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餐管三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00FF"/>
                          </a:solidFill>
                          <a:latin typeface="+mj-ea"/>
                          <a:ea typeface="+mj-ea"/>
                        </a:rPr>
                        <a:t>林沛蓁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餐飲</a:t>
                      </a:r>
                      <a:endParaRPr lang="en-US" altLang="zh-TW" b="1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服務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優勝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陳淑玲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745208"/>
                  </a:ext>
                </a:extLst>
              </a:tr>
              <a:tr h="102679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資處三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00FF"/>
                          </a:solidFill>
                          <a:latin typeface="+mj-ea"/>
                          <a:ea typeface="+mj-ea"/>
                        </a:rPr>
                        <a:t>陳俊廷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會計</a:t>
                      </a:r>
                      <a:endParaRPr lang="en-US" altLang="zh-TW" b="1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資訊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優勝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+mj-ea"/>
                          <a:ea typeface="+mj-ea"/>
                        </a:rPr>
                        <a:t>蔡惠明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4499993" y="15022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 smtClean="0">
                <a:solidFill>
                  <a:srgbClr val="0000FF"/>
                </a:solidFill>
                <a:latin typeface="+mj-ea"/>
                <a:ea typeface="+mj-ea"/>
              </a:rPr>
              <a:t>112</a:t>
            </a:r>
            <a:r>
              <a:rPr lang="zh-TW" altLang="en-US" sz="1800" b="1" dirty="0" smtClean="0">
                <a:solidFill>
                  <a:srgbClr val="0000FF"/>
                </a:solidFill>
                <a:latin typeface="+mj-ea"/>
                <a:ea typeface="+mj-ea"/>
              </a:rPr>
              <a:t>學年度</a:t>
            </a:r>
            <a:endParaRPr lang="zh-TW" altLang="en-US" sz="18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15071"/>
            <a:ext cx="4127527" cy="30963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15" y="3743048"/>
            <a:ext cx="4152332" cy="31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573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學年度 進入</a:t>
            </a: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國立大學 </a:t>
            </a:r>
            <a:r>
              <a:rPr lang="zh-TW" altLang="en-US" dirty="0" smtClean="0">
                <a:solidFill>
                  <a:srgbClr val="0000FF"/>
                </a:solidFill>
              </a:rPr>
              <a:t>國立</a:t>
            </a:r>
            <a:r>
              <a:rPr lang="zh-TW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科大</a:t>
            </a:r>
            <a:endParaRPr lang="zh-TW" altLang="en-US" sz="16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730052"/>
              </p:ext>
            </p:extLst>
          </p:nvPr>
        </p:nvGraphicFramePr>
        <p:xfrm>
          <a:off x="370962" y="1124743"/>
          <a:ext cx="8558755" cy="45895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1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1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原畢業國中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班級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學生姓名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錄取學校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錄取科系</a:t>
                      </a:r>
                      <a:endParaRPr lang="zh-TW" altLang="en-US" sz="1800" b="1" i="0" u="none" strike="noStrike" dirty="0">
                        <a:solidFill>
                          <a:srgbClr val="FFFF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1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新化國中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鄭琮獻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國立臺南大學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生物科技學系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1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新化國中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黄勝豐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國立東華大學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幼兒教育學系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1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歸仁國中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潘景銓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國立嘉義大學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森林暨自然資源學系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1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新埔國中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普三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張濮辰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國立聯合大學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華語文學系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1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玉井國中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資處三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陳易廷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國立雲林科技大學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會計系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1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玉井國中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化工三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張博鈞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國立高雄科技大學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化學工程與材料工程系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1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楠西國中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電機三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邱明搖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國立高雄科技大學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電腦與通訊工程系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1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關廟國中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資處三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吳依琳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國立屏東大學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資訊管理學系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玉井國中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資處三</a:t>
                      </a: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吳紹翊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國立澎湖科技大學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u="none" strike="noStrike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航運管理系</a:t>
                      </a:r>
                    </a:p>
                  </a:txBody>
                  <a:tcPr marL="17780" marR="177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0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u="none" strike="noStrike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709" marR="8709" marT="870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u="none" strike="noStrike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709" marR="8709" marT="870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u="none" strike="noStrike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709" marR="8709" marT="870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u="none" strike="noStrike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709" marR="8709" marT="870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u="none" strike="noStrike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8709" marR="8709" marT="870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書卷 (水平) 3"/>
          <p:cNvSpPr/>
          <p:nvPr/>
        </p:nvSpPr>
        <p:spPr>
          <a:xfrm>
            <a:off x="370962" y="5669867"/>
            <a:ext cx="7297382" cy="118813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全體</a:t>
            </a:r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師生同</a:t>
            </a:r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賀</a:t>
            </a:r>
            <a:endParaRPr lang="zh-TW" altLang="en-US" sz="3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9227273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提供豐厚資源支持，鼓勵學子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就近入學</a:t>
            </a: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04056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solidFill>
                  <a:srgbClr val="FF0000"/>
                </a:solidFill>
                <a:latin typeface="+mj-ea"/>
                <a:ea typeface="+mj-ea"/>
              </a:rPr>
              <a:t>搭</a:t>
            </a:r>
            <a:r>
              <a:rPr lang="zh-TW" altLang="zh-TW" sz="2200" dirty="0" smtClean="0">
                <a:solidFill>
                  <a:srgbClr val="FF0000"/>
                </a:solidFill>
                <a:latin typeface="+mj-ea"/>
                <a:ea typeface="+mj-ea"/>
              </a:rPr>
              <a:t>乘</a:t>
            </a:r>
            <a:r>
              <a:rPr lang="zh-TW" altLang="en-US" sz="2200" dirty="0" smtClean="0">
                <a:solidFill>
                  <a:srgbClr val="FF0000"/>
                </a:solidFill>
                <a:latin typeface="+mj-ea"/>
                <a:ea typeface="+mj-ea"/>
              </a:rPr>
              <a:t>交通車</a:t>
            </a:r>
            <a:r>
              <a:rPr lang="zh-TW" altLang="en-US" sz="2200" dirty="0" smtClean="0">
                <a:latin typeface="+mj-ea"/>
                <a:ea typeface="+mj-ea"/>
              </a:rPr>
              <a:t>補助</a:t>
            </a:r>
            <a:r>
              <a:rPr lang="zh-TW" altLang="en-US" sz="2200" dirty="0" smtClean="0">
                <a:latin typeface="+mj-ea"/>
                <a:ea typeface="+mj-ea"/>
              </a:rPr>
              <a:t>方案</a:t>
            </a:r>
            <a:r>
              <a:rPr lang="zh-TW" altLang="en-US" sz="2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200" dirty="0">
                <a:latin typeface="+mj-ea"/>
                <a:ea typeface="+mj-ea"/>
              </a:rPr>
              <a:t>搭乘學校專車，不限</a:t>
            </a:r>
            <a:r>
              <a:rPr lang="zh-TW" altLang="en-US" sz="2200" dirty="0" smtClean="0">
                <a:latin typeface="+mj-ea"/>
                <a:ea typeface="+mj-ea"/>
              </a:rPr>
              <a:t>身份，</a:t>
            </a:r>
            <a:r>
              <a:rPr lang="zh-TW" altLang="en-US" sz="2200" dirty="0" smtClean="0">
                <a:solidFill>
                  <a:srgbClr val="FF0000"/>
                </a:solidFill>
                <a:latin typeface="+mj-ea"/>
                <a:ea typeface="+mj-ea"/>
              </a:rPr>
              <a:t>全額補助。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 marL="288036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學生住宿免費</a:t>
            </a:r>
            <a:r>
              <a:rPr lang="zh-TW" altLang="en-US" sz="2200" b="1" dirty="0" smtClean="0">
                <a:latin typeface="+mj-ea"/>
                <a:ea typeface="+mj-ea"/>
              </a:rPr>
              <a:t>，提供學生優質生活環境。</a:t>
            </a:r>
            <a:endParaRPr lang="en-US" altLang="zh-TW" sz="2200" b="1" dirty="0" smtClean="0">
              <a:latin typeface="+mj-ea"/>
              <a:ea typeface="+mj-ea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latin typeface="+mj-ea"/>
                <a:ea typeface="+mj-ea"/>
              </a:rPr>
              <a:t>學校募集各種社會資源，以</a:t>
            </a:r>
            <a:r>
              <a:rPr lang="zh-TW" altLang="en-US" sz="2200" dirty="0" smtClean="0">
                <a:solidFill>
                  <a:srgbClr val="0000FF"/>
                </a:solidFill>
                <a:latin typeface="+mj-ea"/>
                <a:ea typeface="+mj-ea"/>
              </a:rPr>
              <a:t>教育儲蓄戶</a:t>
            </a:r>
            <a:r>
              <a:rPr lang="zh-TW" altLang="en-US" sz="2200" dirty="0" smtClean="0">
                <a:latin typeface="+mj-ea"/>
                <a:ea typeface="+mj-ea"/>
              </a:rPr>
              <a:t>形式，每年皆給許多弱勢同學獎金補助。</a:t>
            </a:r>
            <a:endParaRPr lang="en-US" altLang="zh-TW" sz="2200" dirty="0" smtClean="0">
              <a:latin typeface="+mj-ea"/>
              <a:ea typeface="+mj-ea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rgbClr val="0000FF"/>
                </a:solidFill>
                <a:latin typeface="+mj-ea"/>
                <a:ea typeface="+mj-ea"/>
              </a:rPr>
              <a:t>獎學金</a:t>
            </a:r>
            <a:endParaRPr lang="en-US" altLang="zh-TW" sz="22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TW" altLang="en-US" sz="1600" dirty="0">
              <a:latin typeface="+mj-ea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00197"/>
              </p:ext>
            </p:extLst>
          </p:nvPr>
        </p:nvGraphicFramePr>
        <p:xfrm>
          <a:off x="1907705" y="3212976"/>
          <a:ext cx="6912768" cy="20978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24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4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類別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金額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名額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學習區完全免試入學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-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獎學金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46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latin typeface="+mj-ea"/>
                          <a:ea typeface="+mj-ea"/>
                        </a:rPr>
                        <a:t>獎勵國中畢業生升學當地高級中等學校獎學金</a:t>
                      </a:r>
                      <a:endParaRPr lang="zh-TW" altLang="en-US" sz="18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46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latin typeface="+mj-ea"/>
                          <a:ea typeface="+mj-ea"/>
                        </a:rPr>
                        <a:t>高職優質化就近入學勵學金</a:t>
                      </a:r>
                      <a:endParaRPr lang="zh-TW" altLang="en-US" sz="1800" b="1" dirty="0">
                        <a:solidFill>
                          <a:srgbClr val="0000FF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4,000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196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387184" cy="581772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</a:rPr>
              <a:t>113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</a:rPr>
              <a:t>學年度 開設班別</a:t>
            </a:r>
            <a:endParaRPr lang="zh-TW" altLang="en-US" sz="3200" b="1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5031"/>
              </p:ext>
            </p:extLst>
          </p:nvPr>
        </p:nvGraphicFramePr>
        <p:xfrm>
          <a:off x="1475656" y="1124744"/>
          <a:ext cx="619268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 制</a:t>
                      </a:r>
                      <a:endParaRPr lang="zh-TW" altLang="en-US" sz="2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科別</a:t>
                      </a:r>
                      <a:endParaRPr lang="zh-TW" altLang="en-US" sz="2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學生數</a:t>
                      </a:r>
                      <a:endParaRPr lang="zh-TW" altLang="en-US" sz="2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普通型</a:t>
                      </a:r>
                      <a:endParaRPr lang="en-US" altLang="zh-TW" sz="20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高級中等學校</a:t>
                      </a:r>
                      <a:endParaRPr lang="en-US" altLang="zh-TW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普通科</a:t>
                      </a:r>
                      <a:endParaRPr lang="en-US" altLang="zh-TW" sz="2000" b="1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431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技術型</a:t>
                      </a:r>
                      <a:endParaRPr lang="en-US" altLang="zh-TW" sz="20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高級中等學校</a:t>
                      </a:r>
                      <a:endParaRPr lang="en-US" altLang="zh-TW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食品加工科</a:t>
                      </a:r>
                      <a:r>
                        <a:rPr lang="zh-TW" altLang="en-US" sz="2000" b="1" baseline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en-US" altLang="zh-TW" sz="2000" b="1" baseline="0" dirty="0" smtClean="0">
                        <a:solidFill>
                          <a:srgbClr val="FF3399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電子科</a:t>
                      </a:r>
                      <a:endParaRPr lang="zh-TW" alt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電機科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00"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華康粗黑體" pitchFamily="49" charset="-120"/>
                        <a:ea typeface="華康粗黑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資料處理科</a:t>
                      </a:r>
                      <a:endParaRPr lang="zh-TW" alt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zh-TW" alt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00">
                <a:tc vMerge="1">
                  <a:txBody>
                    <a:bodyPr/>
                    <a:lstStyle/>
                    <a:p>
                      <a:pPr algn="ctr"/>
                      <a:endParaRPr lang="en-US" altLang="zh-TW" sz="20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餐飲管理科</a:t>
                      </a:r>
                      <a:endParaRPr lang="zh-TW" alt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zh-TW" alt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00">
                <a:tc vMerge="1">
                  <a:txBody>
                    <a:bodyPr/>
                    <a:lstStyle/>
                    <a:p>
                      <a:pPr algn="ctr"/>
                      <a:endParaRPr lang="en-US" altLang="zh-TW" sz="20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廣告設計科</a:t>
                      </a:r>
                      <a:endParaRPr lang="zh-TW" alt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zh-TW" alt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0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實用技能學程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餐飲技術科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廣告技術</a:t>
                      </a:r>
                      <a:r>
                        <a:rPr lang="zh-TW" altLang="en-US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科</a:t>
                      </a:r>
                      <a:endParaRPr lang="en-US" altLang="zh-TW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en-US" altLang="zh-TW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水電修護科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(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輪設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altLang="zh-TW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en-US" altLang="zh-TW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1028" name="Picture 4" descr="G:\work(工作資料櫃)\17.教務處(Office of Academic Affairs)\8.招生宣導及上下友校連結\入班宣導(國中端)\照片(簡報用)\各科LOGO\各科LOGO\普通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1082675" cy="1152128"/>
          </a:xfrm>
          <a:prstGeom prst="rect">
            <a:avLst/>
          </a:prstGeom>
          <a:noFill/>
        </p:spPr>
      </p:pic>
      <p:pic>
        <p:nvPicPr>
          <p:cNvPr id="1029" name="Picture 5" descr="G:\work(工作資料櫃)\17.教務處(Office of Academic Affairs)\8.招生宣導及上下友校連結\入班宣導(國中端)\照片(簡報用)\各科LOGO\各科LOGO\化工科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8" y="263908"/>
            <a:ext cx="1308100" cy="1220876"/>
          </a:xfrm>
          <a:prstGeom prst="rect">
            <a:avLst/>
          </a:prstGeom>
          <a:noFill/>
        </p:spPr>
      </p:pic>
      <p:pic>
        <p:nvPicPr>
          <p:cNvPr id="1030" name="Picture 6" descr="G:\work(工作資料櫃)\17.教務處(Office of Academic Affairs)\8.招生宣導及上下友校連結\入班宣導(國中端)\照片(簡報用)\各科LOGO\各科LOGO\電子科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469"/>
          <a:stretch>
            <a:fillRect/>
          </a:stretch>
        </p:blipFill>
        <p:spPr bwMode="auto">
          <a:xfrm>
            <a:off x="7863730" y="1988840"/>
            <a:ext cx="1103313" cy="1152128"/>
          </a:xfrm>
          <a:prstGeom prst="rect">
            <a:avLst/>
          </a:prstGeom>
          <a:noFill/>
        </p:spPr>
      </p:pic>
      <p:pic>
        <p:nvPicPr>
          <p:cNvPr id="1031" name="Picture 7" descr="G:\work(工作資料櫃)\17.教務處(Office of Academic Affairs)\8.招生宣導及上下友校連結\入班宣導(國中端)\照片(簡報用)\各科LOGO\各科LOGO\電機科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1103378" cy="1224136"/>
          </a:xfrm>
          <a:prstGeom prst="rect">
            <a:avLst/>
          </a:prstGeom>
          <a:noFill/>
        </p:spPr>
      </p:pic>
      <p:pic>
        <p:nvPicPr>
          <p:cNvPr id="1032" name="Picture 8" descr="G:\work(工作資料櫃)\17.教務處(Office of Academic Affairs)\8.招生宣導及上下友校連結\入班宣導(國中端)\照片(簡報用)\各科LOGO\各科LOGO\資料處理科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157192"/>
            <a:ext cx="1085850" cy="1152128"/>
          </a:xfrm>
          <a:prstGeom prst="rect">
            <a:avLst/>
          </a:prstGeom>
          <a:noFill/>
        </p:spPr>
      </p:pic>
      <p:pic>
        <p:nvPicPr>
          <p:cNvPr id="1033" name="Picture 9" descr="G:\work(工作資料櫃)\17.教務處(Office of Academic Affairs)\8.招生宣導及上下友校連結\入班宣導(國中端)\照片(簡報用)\各科LOGO\各科LOGO\餐飲管理科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7810" y="3563411"/>
            <a:ext cx="1200150" cy="1161733"/>
          </a:xfrm>
          <a:prstGeom prst="rect">
            <a:avLst/>
          </a:prstGeom>
          <a:noFill/>
        </p:spPr>
      </p:pic>
      <p:pic>
        <p:nvPicPr>
          <p:cNvPr id="1034" name="Picture 10" descr="G:\work(工作資料櫃)\17.教務處(Office of Academic Affairs)\8.招生宣導及上下友校連結\入班宣導(國中端)\照片(簡報用)\各科LOGO\各科LOGO\廣告設計科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260648"/>
            <a:ext cx="1082675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歡迎加入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在地優質高職的大家庭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2"/>
            <a:ext cx="5904656" cy="416164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校務評鑑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年上半年度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各項評鑑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指標成績優異</a:t>
            </a:r>
            <a:r>
              <a:rPr lang="zh-TW" altLang="en-US" sz="2000" b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校長領導、課程教學、師資質量、學務輔導、環境設備、社群互動、實習輔導、績效表現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5236" lvl="3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十二年國教課綱前導學校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度獲選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5236" lvl="3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部份領域課程雙語教學前導學校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度獲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 1 7"/>
          <p:cNvSpPr/>
          <p:nvPr/>
        </p:nvSpPr>
        <p:spPr>
          <a:xfrm>
            <a:off x="6240379" y="1196752"/>
            <a:ext cx="2036923" cy="1546405"/>
          </a:xfrm>
          <a:prstGeom prst="irregularSeal1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 等</a:t>
            </a:r>
          </a:p>
        </p:txBody>
      </p:sp>
      <p:sp>
        <p:nvSpPr>
          <p:cNvPr id="9" name="波浪 8"/>
          <p:cNvSpPr/>
          <p:nvPr/>
        </p:nvSpPr>
        <p:spPr>
          <a:xfrm>
            <a:off x="6444208" y="3446118"/>
            <a:ext cx="1656184" cy="1063002"/>
          </a:xfrm>
          <a:prstGeom prst="wave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榮 獲</a:t>
            </a:r>
          </a:p>
        </p:txBody>
      </p:sp>
    </p:spTree>
    <p:extLst>
      <p:ext uri="{BB962C8B-B14F-4D97-AF65-F5344CB8AC3E}">
        <p14:creationId xmlns:p14="http://schemas.microsoft.com/office/powerpoint/2010/main" val="3198373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404664"/>
            <a:ext cx="7056784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643306" y="3000372"/>
            <a:ext cx="2088232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dist"/>
            <a:r>
              <a:rPr lang="zh-TW" altLang="en-US" sz="4600" b="1" cap="none" spc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  <a:cs typeface="Adobe Arabic" pitchFamily="18" charset="-78"/>
              </a:rPr>
              <a:t>就近讀</a:t>
            </a:r>
            <a:endParaRPr lang="zh-TW" altLang="en-US" sz="46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ea"/>
              <a:ea typeface="+mj-ea"/>
              <a:cs typeface="Adobe Arabic" pitchFamily="18" charset="-7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1680" y="1844824"/>
            <a:ext cx="5832475" cy="72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800"/>
              </a:spcBef>
              <a:buFont typeface="Arial" pitchFamily="34" charset="0"/>
              <a:buNone/>
              <a:defRPr sz="26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402336" indent="-164592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630936" indent="-164592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859536" indent="-173736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kumimoji="0" lang="zh-TW" altLang="en-US" sz="3000" dirty="0" smtClean="0"/>
              <a:t>感謝聆聽        敬請指教</a:t>
            </a:r>
          </a:p>
        </p:txBody>
      </p:sp>
      <p:pic>
        <p:nvPicPr>
          <p:cNvPr id="1026" name="Picture 2" descr="D:\work(工作資料櫃)\17.教務處(Office of Academic Affairs)\107學年度高級中等學校學習區免試入學計畫\完免招生1070315啟動\ycvsQRcod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69" y="2852935"/>
            <a:ext cx="1998209" cy="19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597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</a:rPr>
              <a:t>學校願景</a:t>
            </a:r>
            <a:endParaRPr lang="zh-TW" altLang="en-US" sz="3200" b="1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827584" y="1571612"/>
          <a:ext cx="770485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K:\work(工作資料櫃)\17.教務處(Office of Academic Affairs)\14.新課綱前導學校計畫\106計畫案成果及107期程計畫案\1070704計畫審查(臺北)\0410DM-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9149158" cy="5445224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學生圖像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43608" y="1556792"/>
          <a:ext cx="712879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K:\work(工作資料櫃)\17.教務處(Office of Academic Affairs)\14.新課綱前導學校計畫\106計畫案成果及107期程計畫案\1070704計畫審查(臺北)\0410DM-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9162093" cy="5452923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8ED7-7A46-4D61-B7FE-9C56884355E2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2496881763"/>
              </p:ext>
            </p:extLst>
          </p:nvPr>
        </p:nvGraphicFramePr>
        <p:xfrm>
          <a:off x="0" y="1428736"/>
          <a:ext cx="9144000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46003560"/>
              </p:ext>
            </p:extLst>
          </p:nvPr>
        </p:nvGraphicFramePr>
        <p:xfrm>
          <a:off x="0" y="4193704"/>
          <a:ext cx="9144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0" y="285728"/>
            <a:ext cx="8964488" cy="714380"/>
          </a:xfrm>
        </p:spPr>
        <p:txBody>
          <a:bodyPr>
            <a:noAutofit/>
          </a:bodyPr>
          <a:lstStyle/>
          <a:p>
            <a:r>
              <a:rPr lang="zh-TW" altLang="en-US" dirty="0"/>
              <a:t>提供多元課程，適性學習輔導</a:t>
            </a:r>
          </a:p>
        </p:txBody>
      </p:sp>
    </p:spTree>
    <p:extLst>
      <p:ext uri="{BB962C8B-B14F-4D97-AF65-F5344CB8AC3E}">
        <p14:creationId xmlns:p14="http://schemas.microsoft.com/office/powerpoint/2010/main" val="29633133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2"/>
            <a:ext cx="8892480" cy="6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7363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5720" y="1071546"/>
            <a:ext cx="4929222" cy="171451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8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辦理學生多元競賽、參與表演活動，提供學生成長學習與開發潛能機會。</a:t>
            </a:r>
            <a:endParaRPr lang="en-US" altLang="zh-TW" sz="8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8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辦理多元優質之社團活動，發展學生多元智慧。</a:t>
            </a:r>
            <a:endParaRPr lang="en-US" altLang="zh-TW" sz="8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20940" cy="710407"/>
          </a:xfrm>
        </p:spPr>
        <p:txBody>
          <a:bodyPr>
            <a:normAutofit/>
          </a:bodyPr>
          <a:lstStyle/>
          <a:p>
            <a:r>
              <a:rPr lang="zh-TW" altLang="en-US" dirty="0"/>
              <a:t>提供學生舞台，促進增能展才</a:t>
            </a: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5286380" y="785794"/>
          <a:ext cx="4143404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圖片 12" descr="玉井區109年聖誕點燈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64" y="4643446"/>
            <a:ext cx="2857487" cy="2143116"/>
          </a:xfrm>
          <a:prstGeom prst="rect">
            <a:avLst/>
          </a:prstGeom>
        </p:spPr>
      </p:pic>
      <p:pic>
        <p:nvPicPr>
          <p:cNvPr id="14" name="圖片 13" descr="玉井區109年聖誕點燈 (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55379" y="3000372"/>
            <a:ext cx="3947225" cy="2221182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142844" y="3214686"/>
            <a:ext cx="150019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+mj-ea"/>
                <a:ea typeface="+mj-ea"/>
              </a:rPr>
              <a:t>玉井區</a:t>
            </a:r>
            <a:r>
              <a:rPr lang="en-US" altLang="zh-TW" sz="2000" b="1" dirty="0" smtClean="0">
                <a:latin typeface="+mj-ea"/>
                <a:ea typeface="+mj-ea"/>
              </a:rPr>
              <a:t>111</a:t>
            </a:r>
            <a:r>
              <a:rPr lang="zh-TW" altLang="en-US" sz="2000" b="1" dirty="0" smtClean="0">
                <a:latin typeface="+mj-ea"/>
                <a:ea typeface="+mj-ea"/>
              </a:rPr>
              <a:t>年聖誕點燈活動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598668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8200" h="38100"/>
        </a:sp3d>
      </a:spPr>
      <a:bodyPr rtlCol="0" anchor="ctr"/>
      <a:lstStyle>
        <a:defPPr algn="ctr">
          <a:defRPr b="1" dirty="0" smtClean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2">
          <a:scrgbClr r="0" g="0" b="0"/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5273</TotalTime>
  <Words>1185</Words>
  <Application>Microsoft Office PowerPoint</Application>
  <PresentationFormat>如螢幕大小 (4:3)</PresentationFormat>
  <Paragraphs>234</Paragraphs>
  <Slides>22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6" baseType="lpstr">
      <vt:lpstr>Times New Roman</vt:lpstr>
      <vt:lpstr>Wingdings</vt:lpstr>
      <vt:lpstr>Arial</vt:lpstr>
      <vt:lpstr>Tunga</vt:lpstr>
      <vt:lpstr>Adobe Arabic</vt:lpstr>
      <vt:lpstr>微軟正黑體</vt:lpstr>
      <vt:lpstr>中宋體</vt:lpstr>
      <vt:lpstr>標楷體</vt:lpstr>
      <vt:lpstr>華康粗黑體</vt:lpstr>
      <vt:lpstr>PMingLiU</vt:lpstr>
      <vt:lpstr>Franklin Gothic Medium</vt:lpstr>
      <vt:lpstr>Franklin Gothic Book</vt:lpstr>
      <vt:lpstr>PMingLiU</vt:lpstr>
      <vt:lpstr>角度</vt:lpstr>
      <vt:lpstr>PowerPoint 簡報</vt:lpstr>
      <vt:lpstr>113學年度 開設班別</vt:lpstr>
      <vt:lpstr>學校願景</vt:lpstr>
      <vt:lpstr>PowerPoint 簡報</vt:lpstr>
      <vt:lpstr>學生圖像</vt:lpstr>
      <vt:lpstr>PowerPoint 簡報</vt:lpstr>
      <vt:lpstr>提供多元課程，適性學習輔導</vt:lpstr>
      <vt:lpstr>PowerPoint 簡報</vt:lpstr>
      <vt:lpstr>提供學生舞台，促進增能展才</vt:lpstr>
      <vt:lpstr>設施專業完善，提升學生學習品質</vt:lpstr>
      <vt:lpstr>校舍安全/設備完善</vt:lpstr>
      <vt:lpstr>推動國際教育，帶領學生 走出山城、邁向國際</vt:lpstr>
      <vt:lpstr>外籍英語教師協同教學，提升學生英語刺激</vt:lpstr>
      <vt:lpstr>務實致用、在地深耕</vt:lpstr>
      <vt:lpstr>精進學生技能檢定，培育技職人才</vt:lpstr>
      <vt:lpstr>參與競賽，建立自信，展現自我</vt:lpstr>
      <vt:lpstr>技藝菁英培訓，精益求精</vt:lpstr>
      <vt:lpstr>112學年度 進入國立大學 國立科大</vt:lpstr>
      <vt:lpstr>提供豐厚資源支持，鼓勵學子就近入學</vt:lpstr>
      <vt:lpstr>歡迎加入!! 在地優質高職的大家庭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JT</dc:creator>
  <cp:lastModifiedBy>JT</cp:lastModifiedBy>
  <cp:revision>152</cp:revision>
  <cp:lastPrinted>2022-02-08T07:07:33Z</cp:lastPrinted>
  <dcterms:created xsi:type="dcterms:W3CDTF">2003-11-18T01:10:59Z</dcterms:created>
  <dcterms:modified xsi:type="dcterms:W3CDTF">2024-04-11T05:31:15Z</dcterms:modified>
</cp:coreProperties>
</file>